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61" r:id="rId5"/>
    <p:sldId id="259" r:id="rId6"/>
    <p:sldId id="262" r:id="rId7"/>
    <p:sldId id="257" r:id="rId8"/>
    <p:sldId id="258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5:34:19.40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4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4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08EBE78-B5D7-4AB1-AC93-A6210FBB7452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762E06-8F97-4765-9CE9-C981B3FF4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0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4724400"/>
          </a:xfrm>
        </p:spPr>
        <p:txBody>
          <a:bodyPr/>
          <a:lstStyle/>
          <a:p>
            <a:pPr algn="ctr"/>
            <a:r>
              <a:rPr lang="ru-RU" dirty="0" smtClean="0"/>
              <a:t>Не померкнет летопись Победы!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Выставка редких изданий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53165357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Москва празднует победу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 проведении праздничного салюта участвовала авиация, небо расцвечивали не только артиллерийские залпы, летчики кружили над столицей и нажимали на курки ракетниц. Сказочный водопад счастья, ликования, победы, всенародного торжества»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Победа\победа 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4" y="476672"/>
            <a:ext cx="31390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27652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543800" cy="1676400"/>
          </a:xfrm>
        </p:spPr>
        <p:txBody>
          <a:bodyPr/>
          <a:lstStyle/>
          <a:p>
            <a:r>
              <a:rPr lang="ru-RU" dirty="0" smtClean="0"/>
              <a:t>Берлинское сражение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3573016"/>
            <a:ext cx="7067500" cy="2520280"/>
          </a:xfrm>
        </p:spPr>
        <p:txBody>
          <a:bodyPr>
            <a:normAutofit/>
          </a:bodyPr>
          <a:lstStyle/>
          <a:p>
            <a:r>
              <a:rPr lang="ru-RU" dirty="0"/>
              <a:t>Берлинское сражение явилось завершающей крупной операцией Великой Отечественной войны советского народа против немецко-фашистских захватчиков </a:t>
            </a:r>
          </a:p>
        </p:txBody>
      </p:sp>
    </p:spTree>
    <p:extLst>
      <p:ext uri="{BB962C8B-B14F-4D97-AF65-F5344CB8AC3E}">
        <p14:creationId xmlns:p14="http://schemas.microsoft.com/office/powerpoint/2010/main" val="3866884026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Потеряв Берлин, как военный, экономический и политический центр фашистская Германия не могла продолжать вооруженное сопротивление. 8 мая представители немецкого командования подписали акт о полной и безоговорочной капитуляции!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Победа\победа 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обеда\победа 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96877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936" y="4222010"/>
            <a:ext cx="7410735" cy="215931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Этот день сохранили для нас кадры кино-фотохроники, а также газеты вышедшие 10 мая с описаниями всенародного торжества.</a:t>
            </a:r>
            <a:br>
              <a:rPr lang="ru-RU" sz="2200" dirty="0" smtClean="0"/>
            </a:br>
            <a:r>
              <a:rPr lang="ru-RU" sz="2200" dirty="0" smtClean="0"/>
              <a:t>Три крупных портрета и тексты Обращения </a:t>
            </a:r>
            <a:r>
              <a:rPr lang="ru-RU" sz="2200" dirty="0" smtClean="0"/>
              <a:t>тов. </a:t>
            </a:r>
            <a:r>
              <a:rPr lang="ru-RU" sz="2200" dirty="0" err="1" smtClean="0"/>
              <a:t>И.В.Сталина</a:t>
            </a:r>
            <a:r>
              <a:rPr lang="ru-RU" sz="2200" dirty="0" smtClean="0"/>
              <a:t> к народу, выступления Премьер-министра Великобритании У. </a:t>
            </a:r>
            <a:r>
              <a:rPr lang="ru-RU" sz="2200" dirty="0" err="1" smtClean="0"/>
              <a:t>Черчиля</a:t>
            </a:r>
            <a:r>
              <a:rPr lang="ru-RU" sz="2200" dirty="0" smtClean="0"/>
              <a:t>, заявления Президента США Г. </a:t>
            </a:r>
            <a:r>
              <a:rPr lang="ru-RU" sz="2200" dirty="0" err="1" smtClean="0"/>
              <a:t>Трумена</a:t>
            </a:r>
            <a:r>
              <a:rPr lang="ru-RU" sz="2200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4684" y="404664"/>
            <a:ext cx="3657600" cy="3767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Победа\победа 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78" y="333579"/>
            <a:ext cx="32198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90678" y="308988"/>
            <a:ext cx="3657600" cy="3863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User\Desktop\Победа\победа 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62" y="333579"/>
            <a:ext cx="3057804" cy="37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23120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Красное знамя Победы, поднятое советскими войсками над зданием рейхстага, было символом победоносного окончания тяжелой и кровопролитной борьбы во имя свободы, и независимости своей Родины и освобождения народов Европы от фашизма.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Победа\победа 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5438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обеда\победа 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4358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57249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Указ Президиума Верховного Совета об утверждении медали «За победу над Германией в Великой Отечественной войне 1941-1945гг.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Победа\победа 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381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обеда\победа 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28803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04748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Победа\победа 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3" y="416489"/>
            <a:ext cx="34163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обеда\победа 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73" y="377163"/>
            <a:ext cx="3650573" cy="3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494116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Книга начала создаваться в первые же дни после окончания войны. Авторами этого сборника выступили солдаты, старшины, сержанты, офицеры и генералы: В. Чуйков, </a:t>
            </a:r>
            <a:r>
              <a:rPr lang="ru-RU" sz="2400" dirty="0" err="1" smtClean="0"/>
              <a:t>П.Рыбалко</a:t>
            </a:r>
            <a:r>
              <a:rPr lang="ru-RU" sz="2400" dirty="0" smtClean="0"/>
              <a:t>, А. </a:t>
            </a:r>
            <a:r>
              <a:rPr lang="ru-RU" sz="2400" dirty="0" err="1" smtClean="0"/>
              <a:t>Покрышкин</a:t>
            </a:r>
            <a:r>
              <a:rPr lang="ru-RU" sz="2400" dirty="0" smtClean="0"/>
              <a:t> и др. Над сбором материалов также работал Ц.С. </a:t>
            </a:r>
            <a:r>
              <a:rPr lang="ru-RU" sz="2400" dirty="0" err="1" smtClean="0"/>
              <a:t>Солодарь</a:t>
            </a:r>
            <a:r>
              <a:rPr lang="ru-RU" sz="2400" dirty="0" smtClean="0"/>
              <a:t>. Именно он передал корреспонденцию о капитуляции Германии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9073045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Одна из первых книг для детей и подростков о завершающем этапе войны с гитлеровской Германией. О важности и необходимости ее выпуска можно судить по тому, что к печати она была подписана уже 28 июля 1945 года.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Победа\победа 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597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обеда\победа 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3843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96104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</a:t>
            </a:r>
            <a:r>
              <a:rPr lang="ru-RU" sz="3200" dirty="0" smtClean="0"/>
              <a:t>форзаце книги </a:t>
            </a:r>
            <a:r>
              <a:rPr lang="ru-RU" sz="3200" dirty="0" smtClean="0"/>
              <a:t>воспроизведены надписи, сделанные советскими воинами на стенах </a:t>
            </a:r>
            <a:r>
              <a:rPr lang="ru-RU" sz="3200" dirty="0" smtClean="0"/>
              <a:t>Рейхстага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Победа\победа 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4163"/>
            <a:ext cx="38164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обеда\победа 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87638"/>
            <a:ext cx="36724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97985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144</TotalTime>
  <Words>269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Не померкнет летопись Победы!</vt:lpstr>
      <vt:lpstr>Берлинское сражение</vt:lpstr>
      <vt:lpstr>Потеряв Берлин, как военный, экономический и политический центр фашистская Германия не могла продолжать вооруженное сопротивление. 8 мая представители немецкого командования подписали акт о полной и безоговорочной капитуляции!</vt:lpstr>
      <vt:lpstr>Этот день сохранили для нас кадры кино-фотохроники, а также газеты вышедшие 10 мая с описаниями всенародного торжества. Три крупных портрета и тексты Обращения тов. И.В.Сталина к народу, выступления Премьер-министра Великобритании У. Черчиля, заявления Президента США Г. Трумена.  </vt:lpstr>
      <vt:lpstr>Красное знамя Победы, поднятое советскими войсками над зданием рейхстага, было символом победоносного окончания тяжелой и кровопролитной борьбы во имя свободы, и независимости своей Родины и освобождения народов Европы от фашизма.</vt:lpstr>
      <vt:lpstr>Указ Президиума Верховного Совета об утверждении медали «За победу над Германией в Великой Отечественной войне 1941-1945гг.</vt:lpstr>
      <vt:lpstr>Книга начала создаваться в первые же дни после окончания войны. Авторами этого сборника выступили солдаты, старшины, сержанты, офицеры и генералы: В. Чуйков, П.Рыбалко, А. Покрышкин и др. Над сбором материалов также работал Ц.С. Солодарь. Именно он передал корреспонденцию о капитуляции Германии</vt:lpstr>
      <vt:lpstr>Одна из первых книг для детей и подростков о завершающем этапе войны с гитлеровской Германией. О важности и необходимости ее выпуска можно судить по тому, что к печати она была подписана уже 28 июля 1945 года.</vt:lpstr>
      <vt:lpstr>На форзаце книги воспроизведены надписи, сделанные советскими воинами на стенах Рейхстага</vt:lpstr>
      <vt:lpstr>Москва празднует победу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померкнет летопись Победы!</dc:title>
  <dc:creator>User</dc:creator>
  <cp:lastModifiedBy>User</cp:lastModifiedBy>
  <cp:revision>16</cp:revision>
  <dcterms:created xsi:type="dcterms:W3CDTF">2010-01-05T00:45:13Z</dcterms:created>
  <dcterms:modified xsi:type="dcterms:W3CDTF">2019-05-14T07:23:56Z</dcterms:modified>
</cp:coreProperties>
</file>