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9BD996-3F0D-407A-96DC-5971D4119699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4A15AB-7489-47AD-8E8A-11E6F4D24B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Выставка раритетных изданий изданных в годы войны</a:t>
            </a:r>
          </a:p>
          <a:p>
            <a:r>
              <a:rPr lang="ru-RU" dirty="0" smtClean="0"/>
              <a:t>1941 – 1945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Книга в строю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1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643">
        <p:wipe dir="u"/>
      </p:transition>
    </mc:Choice>
    <mc:Fallback>
      <p:transition spd="slow" advTm="8643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«Художественная книга – весьма важное вооружение народа, армии. Она необходима нам также как танки и самолеты!»                                       Г.К. Жуков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война\cc27357208906826f63cf16059fa596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16230"/>
            <a:ext cx="4059238" cy="39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О, книга, друг заветный!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Ты в вещмешке бойца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Прошла свой путь                                    победный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До самого конца.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Твоя  большая Правда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Вела нас за собой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Читатель твой и автор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Ходили вместе в бой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С. Гудзенко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2841384"/>
      </p:ext>
    </p:extLst>
  </p:cSld>
  <p:clrMapOvr>
    <a:masterClrMapping/>
  </p:clrMapOvr>
  <p:transition spd="slow" advTm="1256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«Все для фронта, все для победы!» - гласили плакаты. Была и книга мобилизована. Книга вошла в единый  строй с бойцами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E:\война\vystavka-o-voy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29" y="1916832"/>
            <a:ext cx="292947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11" y="1792049"/>
            <a:ext cx="3310415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04079"/>
      </p:ext>
    </p:extLst>
  </p:cSld>
  <p:clrMapOvr>
    <a:masterClrMapping/>
  </p:clrMapOvr>
  <p:transition spd="slow" advTm="1255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Сначала войны и по 1943 год количество издаваемых книг систематически снижалось. Часть центральных изданий  была эвакуирована. Оставшиеся, несмотря на критическую ситуацию, продолжали функционировать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Редкие книги\победа 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7788"/>
            <a:ext cx="35283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ойна\18.Бойцы покуп. книги и бумагу в палатке военторга. Ленинградский фр. 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97788"/>
            <a:ext cx="3882731" cy="41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12597"/>
      </p:ext>
    </p:extLst>
  </p:cSld>
  <p:clrMapOvr>
    <a:masterClrMapping/>
  </p:clrMapOvr>
  <p:transition spd="slow" advTm="1425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5892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6173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Блокированный Ленинград героически сражался. Люди мерзнут, гибнут от голода. Но не прекращала свою работу типография. Истощенные наборщики вручную вращая машины, набирали тексты новых книг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040188" cy="1021295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В блокадном Ленинграде </a:t>
            </a:r>
          </a:p>
          <a:p>
            <a:r>
              <a:rPr lang="ru-RU" sz="2000" b="0" dirty="0" smtClean="0">
                <a:solidFill>
                  <a:schemeClr val="bg1"/>
                </a:solidFill>
              </a:rPr>
              <a:t>у книжного магазина</a:t>
            </a:r>
            <a:endParaRPr lang="ru-RU" sz="2000" b="0" dirty="0">
              <a:solidFill>
                <a:schemeClr val="bg1"/>
              </a:solidFill>
            </a:endParaRPr>
          </a:p>
        </p:txBody>
      </p:sp>
      <p:pic>
        <p:nvPicPr>
          <p:cNvPr id="6146" name="Picture 2" descr="E:\война\a9319bd2faf765b2179742eaa2157b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564904"/>
            <a:ext cx="4032448" cy="33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Редкие книги\победа 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2198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40218"/>
      </p:ext>
    </p:extLst>
  </p:cSld>
  <p:clrMapOvr>
    <a:masterClrMapping/>
  </p:clrMapOvr>
  <p:transition spd="slow" advTm="14119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Книга помогала человеку, казалось бы в самые безысходные периоды жизни на войне. Для тяжело раненых бойцов примеры мужественных литературных  героев служили </a:t>
            </a:r>
            <a:r>
              <a:rPr lang="ru-RU" sz="2800" smtClean="0">
                <a:solidFill>
                  <a:schemeClr val="bg1"/>
                </a:solidFill>
              </a:rPr>
              <a:t>поддержкой для  </a:t>
            </a:r>
            <a:r>
              <a:rPr lang="ru-RU" sz="2800" dirty="0" smtClean="0">
                <a:solidFill>
                  <a:schemeClr val="bg1"/>
                </a:solidFill>
              </a:rPr>
              <a:t>отчаявшихся солдат…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Редкие книги\победа 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518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война\phoca_thumb_l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248472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96013"/>
      </p:ext>
    </p:extLst>
  </p:cSld>
  <p:clrMapOvr>
    <a:masterClrMapping/>
  </p:clrMapOvr>
  <p:transition spd="slow" advTm="14777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Тысячи книг разделили судьбу солдат Великой Отечественной войны. Многие остались вместе со своими владельцами на полях сражений. А те, которые вернулись, стали реликвиями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Книга В.В. Маяковского, прострелянная пулей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E:\война\101229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11" y="2852936"/>
            <a:ext cx="355179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Редкие книги\победа 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9116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52732"/>
      </p:ext>
    </p:extLst>
  </p:cSld>
  <p:clrMapOvr>
    <a:masterClrMapping/>
  </p:clrMapOvr>
  <p:transition spd="slow" advTm="1229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508045"/>
      </p:ext>
    </p:extLst>
  </p:cSld>
  <p:clrMapOvr>
    <a:masterClrMapping/>
  </p:clrMapOvr>
  <p:transition spd="slow" advTm="16693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202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Книга в строю</vt:lpstr>
      <vt:lpstr> «Художественная книга – весьма важное вооружение народа, армии. Она необходима нам также как танки и самолеты!»                                       Г.К. Жуков</vt:lpstr>
      <vt:lpstr>«Все для фронта, все для победы!» - гласили плакаты. Была и книга мобилизована. Книга вошла в единый  строй с бойцами</vt:lpstr>
      <vt:lpstr>Сначала войны и по 1943 год количество издаваемых книг систематически снижалось. Часть центральных изданий  была эвакуирована. Оставшиеся, несмотря на критическую ситуацию, продолжали функционировать</vt:lpstr>
      <vt:lpstr>Блокированный Ленинград героически сражался. Люди мерзнут, гибнут от голода. Но не прекращала свою работу типография. Истощенные наборщики вручную вращая машины, набирали тексты новых книг</vt:lpstr>
      <vt:lpstr>Книга помогала человеку, казалось бы в самые безысходные периоды жизни на войне. Для тяжело раненых бойцов примеры мужественных литературных  героев служили поддержкой для  отчаявшихся солдат…</vt:lpstr>
      <vt:lpstr>Тысячи книг разделили судьбу солдат Великой Отечественной войны. Многие остались вместе со своими владельцами на полях сражений. А те, которые вернулись, стали реликвиями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в строю</dc:title>
  <dc:creator>User</dc:creator>
  <cp:lastModifiedBy>User</cp:lastModifiedBy>
  <cp:revision>15</cp:revision>
  <dcterms:created xsi:type="dcterms:W3CDTF">2010-01-04T21:20:17Z</dcterms:created>
  <dcterms:modified xsi:type="dcterms:W3CDTF">2010-01-05T00:40:47Z</dcterms:modified>
</cp:coreProperties>
</file>