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86" d="100"/>
          <a:sy n="86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790799" y="226631"/>
            <a:ext cx="9973161" cy="278223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Уважаемые педагоги!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Предлагаем вам ознакомиться с материалами педагогического совета по теме: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«Социально-воспитательные аспекты подготовки будущего специалиста в Донском педагогическом колледже»</a:t>
            </a:r>
            <a:br>
              <a:rPr lang="ru-RU" sz="2800" b="1" i="1" dirty="0">
                <a:solidFill>
                  <a:srgbClr val="FF0000"/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94964" y="3432007"/>
            <a:ext cx="9857209" cy="1148242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Отзывы и предложения ждем по адресу: </a:t>
            </a:r>
          </a:p>
          <a:p>
            <a:r>
              <a:rPr lang="en-US" b="1" i="1" dirty="0">
                <a:solidFill>
                  <a:srgbClr val="FF0000"/>
                </a:solidFill>
                <a:highlight>
                  <a:srgbClr val="FFFF00"/>
                </a:highlight>
              </a:rPr>
              <a:t>Vospit.rab.dpk@mail.ru</a:t>
            </a:r>
            <a:endParaRPr lang="ru-RU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634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128"/>
            <a:ext cx="10396882" cy="730912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План педагогического совета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039091"/>
            <a:ext cx="10394707" cy="48421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3BA46F-5A6D-40FA-85B5-6464DDF87970}"/>
              </a:ext>
            </a:extLst>
          </p:cNvPr>
          <p:cNvSpPr/>
          <p:nvPr/>
        </p:nvSpPr>
        <p:spPr>
          <a:xfrm>
            <a:off x="538046" y="652764"/>
            <a:ext cx="1111590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Социально-воспитательная работа как условие социализации и защиты прав студентов ДПК. 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Сычева М.А., заместитель директора по ВСР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Внеаудиторная деятельность ПЦК по формированию общекультурной коммуникативной компетенции студентов средствами филологических дисциплин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И.В., председатель ПЦК гуманитарных и общественных дисциплин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образовательного процесса ДПК.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М.А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., педагог-психолог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студентов с нарушением слуха в инклюзивной образовательной среде Донского педагогического колледжа.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Дедова Е.А.,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Колмыкова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классные руководители учебных групп студентов с ограниченными возможностями здоровья.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социальный опыт студенчества в Донском педагогическом колледже. 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Пятина Е.А., социальный педагог  ДПК.</a:t>
            </a:r>
          </a:p>
        </p:txBody>
      </p:sp>
    </p:spTree>
    <p:extLst>
      <p:ext uri="{BB962C8B-B14F-4D97-AF65-F5344CB8AC3E}">
        <p14:creationId xmlns:p14="http://schemas.microsoft.com/office/powerpoint/2010/main" val="3676570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1623</TotalTime>
  <Words>164</Words>
  <Application>Microsoft Office PowerPoint</Application>
  <PresentationFormat>Широкоэкранный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Impact</vt:lpstr>
      <vt:lpstr>Times New Roman</vt:lpstr>
      <vt:lpstr>Главное мероприятие</vt:lpstr>
      <vt:lpstr>Уважаемые педагоги!  Предлагаем вам ознакомиться с материалами педагогического совета по теме: «Социально-воспитательные аспекты подготовки будущего специалиста в Донском педагогическом колледже» </vt:lpstr>
      <vt:lpstr>План педагогического совета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1 квартала  2019-2020 учебного года</dc:title>
  <dc:creator>Windows User</dc:creator>
  <cp:lastModifiedBy>пк</cp:lastModifiedBy>
  <cp:revision>114</cp:revision>
  <cp:lastPrinted>2019-12-02T13:43:34Z</cp:lastPrinted>
  <dcterms:created xsi:type="dcterms:W3CDTF">2019-11-21T07:57:59Z</dcterms:created>
  <dcterms:modified xsi:type="dcterms:W3CDTF">2020-06-01T10:06:39Z</dcterms:modified>
</cp:coreProperties>
</file>