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«Чудесный мир любви </a:t>
            </a:r>
            <a:br>
              <a:rPr lang="ru-RU" i="1" dirty="0" smtClean="0"/>
            </a:br>
            <a:r>
              <a:rPr lang="ru-RU" i="1" dirty="0"/>
              <a:t> </a:t>
            </a:r>
            <a:r>
              <a:rPr lang="ru-RU" i="1" dirty="0" smtClean="0"/>
              <a:t>           и красоты»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 150-летию со дня рождения русского писателя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И.А. Бунина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91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"/>
    </mc:Choice>
    <mc:Fallback>
      <p:transition spd="slow" advTm="7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«Выньте Бунина из русской литературы, и она потускнеет, лишится радужного блеска и звездного сияния»                                                М. Горький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45" y="2053573"/>
            <a:ext cx="7169727" cy="4170148"/>
          </a:xfrm>
        </p:spPr>
      </p:pic>
    </p:spTree>
    <p:extLst>
      <p:ext uri="{BB962C8B-B14F-4D97-AF65-F5344CB8AC3E}">
        <p14:creationId xmlns:p14="http://schemas.microsoft.com/office/powerpoint/2010/main" val="299634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26"/>
    </mc:Choice>
    <mc:Fallback>
      <p:transition spd="slow" advTm="140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22 октября 1870 года родился писатель и поэт  Иван  Бунин. Последний дореволюционный русский классик и первый нобелевский лауреат по литературе.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5" y="2342969"/>
            <a:ext cx="5237018" cy="3922709"/>
          </a:xfrm>
        </p:spPr>
      </p:pic>
    </p:spTree>
    <p:extLst>
      <p:ext uri="{BB962C8B-B14F-4D97-AF65-F5344CB8AC3E}">
        <p14:creationId xmlns:p14="http://schemas.microsoft.com/office/powerpoint/2010/main" val="321052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45"/>
    </mc:Choice>
    <mc:Fallback>
      <p:transition spd="slow" advTm="1934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Проза Бунина не столько проза поэта, сколько проза художника – в ней чересчур много живописи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02" y="446088"/>
            <a:ext cx="4061221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Начните читать Бунина и вами тотчас завладеет, зачарует вас неповторимая бунинская Россия со всеми ее прелестными приметами: старинными церквями, монастырями, колокольным звоном, деревенскими погостами, разорившимися «дворянскими гнездами», с ее богатым красочным языком, присказками, прибаутками…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56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16"/>
    </mc:Choice>
    <mc:Fallback>
      <p:transition spd="slow" advTm="2331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Никто так убедительно, так психологически точно и в то же время немногословно не описал главное чувство человека – любовь.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19" y="2133600"/>
            <a:ext cx="3455338" cy="4607118"/>
          </a:xfrm>
        </p:spPr>
      </p:pic>
    </p:spTree>
    <p:extLst>
      <p:ext uri="{BB962C8B-B14F-4D97-AF65-F5344CB8AC3E}">
        <p14:creationId xmlns:p14="http://schemas.microsoft.com/office/powerpoint/2010/main" val="78034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7"/>
    </mc:Choice>
    <mc:Fallback>
      <p:transition spd="slow" advTm="788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Нобелевкий</a:t>
            </a:r>
            <a:r>
              <a:rPr lang="ru-RU" dirty="0" smtClean="0"/>
              <a:t> лауреат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02" y="446088"/>
            <a:ext cx="4061221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Когда в 1933 году Иван Бунин удостоился Нобелевской премии по литературе, то из врученных ему 715000 франков, примерно 120000 франков он роздал простым людям, которые остро нуждались в материальной помощи.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969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12"/>
    </mc:Choice>
    <mc:Fallback>
      <p:transition spd="slow" advTm="1471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Недалеко от Парижа, в маленьком городке Сен-</a:t>
            </a:r>
            <a:r>
              <a:rPr lang="ru-RU" sz="2000" dirty="0" err="1" smtClean="0"/>
              <a:t>Женевьев</a:t>
            </a:r>
            <a:r>
              <a:rPr lang="ru-RU" sz="2000" dirty="0" smtClean="0"/>
              <a:t>-</a:t>
            </a:r>
            <a:r>
              <a:rPr lang="ru-RU" sz="2000" dirty="0" err="1" smtClean="0"/>
              <a:t>дю-Буа</a:t>
            </a:r>
            <a:r>
              <a:rPr lang="ru-RU" sz="2000" dirty="0" smtClean="0"/>
              <a:t>, на православном кладбище, среди многочисленных захоронений наших соотечественников, есть скромное надгробие, на котором начертано русское имя </a:t>
            </a:r>
            <a:r>
              <a:rPr lang="ru-RU" sz="2200" b="1" dirty="0" smtClean="0"/>
              <a:t>Иван Бунин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100" dirty="0" smtClean="0"/>
              <a:t>Настанет день – исчезну я,</a:t>
            </a:r>
          </a:p>
          <a:p>
            <a:pPr marL="0" indent="0">
              <a:buNone/>
            </a:pPr>
            <a:r>
              <a:rPr lang="ru-RU" sz="2100" dirty="0" smtClean="0"/>
              <a:t>А в этой комнате пустой</a:t>
            </a:r>
          </a:p>
          <a:p>
            <a:pPr marL="0" indent="0">
              <a:buNone/>
            </a:pPr>
            <a:r>
              <a:rPr lang="ru-RU" sz="2100" dirty="0" smtClean="0"/>
              <a:t>Все тоже будет: стол, скамья</a:t>
            </a:r>
          </a:p>
          <a:p>
            <a:pPr marL="0" indent="0">
              <a:buNone/>
            </a:pPr>
            <a:r>
              <a:rPr lang="ru-RU" sz="2100" dirty="0" smtClean="0"/>
              <a:t>Да образ, древний и простой</a:t>
            </a: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                         И так же будет небо дно</a:t>
            </a: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                         смотреть в открытое окно</a:t>
            </a: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                         и море ровной синевой </a:t>
            </a:r>
          </a:p>
          <a:p>
            <a:pPr marL="0" indent="0">
              <a:buNone/>
            </a:pPr>
            <a:r>
              <a:rPr lang="ru-RU" sz="2100" dirty="0"/>
              <a:t> </a:t>
            </a:r>
            <a:r>
              <a:rPr lang="ru-RU" sz="2100" dirty="0" smtClean="0"/>
              <a:t>                                                    манить в простор пустынный свой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Август 1916 года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75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70"/>
    </mc:Choice>
    <mc:Fallback>
      <p:transition spd="slow" advTm="3937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259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«Чудесный мир любви              и красоты»</vt:lpstr>
      <vt:lpstr>«Выньте Бунина из русской литературы, и она потускнеет, лишится радужного блеска и звездного сияния»                                                М. Горький</vt:lpstr>
      <vt:lpstr>22 октября 1870 года родился писатель и поэт  Иван  Бунин. Последний дореволюционный русский классик и первый нобелевский лауреат по литературе.</vt:lpstr>
      <vt:lpstr>Проза Бунина не столько проза поэта, сколько проза художника – в ней чересчур много живописи</vt:lpstr>
      <vt:lpstr>Никто так убедительно, так психологически точно и в то же время немногословно не описал главное чувство человека – любовь.</vt:lpstr>
      <vt:lpstr>Нобелевкий лауреат</vt:lpstr>
      <vt:lpstr>Недалеко от Парижа, в маленьком городке Сен-Женевьев-дю-Буа, на православном кладбище, среди многочисленных захоронений наших соотечественников, есть скромное надгробие, на котором начертано русское имя Иван Бунин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«Чудесный мир любви              и красоты»</dc:title>
  <dc:creator>user</dc:creator>
  <cp:lastModifiedBy>user</cp:lastModifiedBy>
  <cp:revision>9</cp:revision>
  <dcterms:created xsi:type="dcterms:W3CDTF">2020-10-21T06:39:22Z</dcterms:created>
  <dcterms:modified xsi:type="dcterms:W3CDTF">2020-10-21T08:04:58Z</dcterms:modified>
</cp:coreProperties>
</file>