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9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3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4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8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70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8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6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3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4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0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2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F3D5-353D-42F6-AC74-9A7A88BA2AA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801D54-6AF1-45D5-AB19-73A6A704B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55914" y="2780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 куклы так похожи на людей!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71" y="1235986"/>
            <a:ext cx="5753960" cy="4940978"/>
          </a:xfrm>
        </p:spPr>
      </p:pic>
    </p:spTree>
    <p:extLst>
      <p:ext uri="{BB962C8B-B14F-4D97-AF65-F5344CB8AC3E}">
        <p14:creationId xmlns:p14="http://schemas.microsoft.com/office/powerpoint/2010/main" val="19569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93" y="136262"/>
            <a:ext cx="8596668" cy="1380566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Куклы могут все или почти все! </a:t>
            </a:r>
            <a:br>
              <a:rPr lang="ru-RU" sz="2400" dirty="0" smtClean="0"/>
            </a:br>
            <a:r>
              <a:rPr lang="ru-RU" sz="2400" dirty="0" smtClean="0"/>
              <a:t>Они творят чудеса: обучают и воспитывают</a:t>
            </a:r>
            <a:r>
              <a:rPr lang="ru-RU" sz="2400" dirty="0"/>
              <a:t>, </a:t>
            </a:r>
            <a:r>
              <a:rPr lang="ru-RU" sz="2400" dirty="0" smtClean="0"/>
              <a:t>развивают креативное мышление, формируют общую культуру поведения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80557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Сергей Владимирович Образцов создал в Москве театр кукол, сейчас это целый дом театра кукол на Садовом кольце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24" y="2160588"/>
            <a:ext cx="3145739" cy="388143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85449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нашем колледже есть свой кукольный театр!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Идейным вдохновителем и руководителем является Иванцова Людмила Васильевна.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год театра поздравляем с 25 летним юбилеем наш кукольный театр               «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З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олотой ключик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»!!!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Книги о мире кукольного театра представляют собой объемную информацию о кукольном театре с практической направленностью и авторскими наработками. Здесь вы найдете технологии по изготовлению кукол, сочинению сказок и навыков </a:t>
            </a:r>
            <a:r>
              <a:rPr lang="ru-RU" sz="2000" dirty="0" err="1" smtClean="0"/>
              <a:t>кукловождения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68957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             Итак..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sz="2800" dirty="0" smtClean="0"/>
              <a:t>Ширму поставим и сцену откроем –</a:t>
            </a:r>
            <a:br>
              <a:rPr lang="ru-RU" sz="2800" dirty="0" smtClean="0"/>
            </a:br>
            <a:r>
              <a:rPr lang="ru-RU" sz="2800" dirty="0" smtClean="0"/>
              <a:t>              Время для наших настало героев..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723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0456"/>
            <a:ext cx="8596668" cy="20762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Древнейшему искусству лицедейства через </a:t>
            </a:r>
            <a:r>
              <a:rPr lang="ru-RU" sz="2400" smtClean="0"/>
              <a:t>куклу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36 </a:t>
            </a:r>
            <a:r>
              <a:rPr lang="ru-RU" sz="2400" dirty="0" smtClean="0"/>
              <a:t>веков, но оно для нас по- прежнему молодо и жизнерадостно. Не случайно к его возможностям вновь и вновь, обращаются педагоги, психологи и логопеды, используя магическую силу их влияния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12" y="2366682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366682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05507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Кукольный театр,  - как ни один другой! – возвращает нас  к исконным корням. Он единственный, сохраняющий и культивирующий народную мудрость вне зависимости от национальной принадлежности!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5924938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 куклы так похожи на людей!</Template>
  <TotalTime>40</TotalTime>
  <Words>113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Trebuchet MS</vt:lpstr>
      <vt:lpstr>Wingdings 3</vt:lpstr>
      <vt:lpstr>Грань</vt:lpstr>
      <vt:lpstr>И куклы так похожи на людей!</vt:lpstr>
      <vt:lpstr>               Куклы могут все или почти все!  Они творят чудеса: обучают и воспитывают, развивают креативное мышление, формируют общую культуру поведения</vt:lpstr>
      <vt:lpstr>Сергей Владимирович Образцов создал в Москве театр кукол, сейчас это целый дом театра кукол на Садовом кольце</vt:lpstr>
      <vt:lpstr> В нашем колледже есть свой кукольный театр! Идейным вдохновителем и руководителем является Иванцова Людмила Васильевна.  В год театра поздравляем с 25 летним юбилеем наш кукольный театр               «Золотой ключик»!!!</vt:lpstr>
      <vt:lpstr>Книги о мире кукольного театра представляют собой объемную информацию о кукольном театре с практической направленностью и авторскими наработками. Здесь вы найдете технологии по изготовлению кукол, сочинению сказок и навыков кукловождения.</vt:lpstr>
      <vt:lpstr>             Итак..            Ширму поставим и сцену откроем –               Время для наших настало героев..</vt:lpstr>
      <vt:lpstr>Древнейшему искусству лицедейства через куклу  36 веков, но оно для нас по- прежнему молодо и жизнерадостно. Не случайно к его возможностям вновь и вновь, обращаются педагоги, психологи и логопеды, используя магическую силу их влияния</vt:lpstr>
      <vt:lpstr>Кукольный театр,  - как ни один другой! – возвращает нас  к исконным корням. Он единственный, сохраняющий и культивирующий народную мудрость вне зависимости от национальной принадлежности!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куклы так похожи на людей!</dc:title>
  <dc:creator>user</dc:creator>
  <cp:lastModifiedBy>user</cp:lastModifiedBy>
  <cp:revision>6</cp:revision>
  <dcterms:created xsi:type="dcterms:W3CDTF">2019-04-02T13:37:25Z</dcterms:created>
  <dcterms:modified xsi:type="dcterms:W3CDTF">2019-04-03T07:15:45Z</dcterms:modified>
</cp:coreProperties>
</file>