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1" r:id="rId2"/>
    <p:sldId id="420" r:id="rId3"/>
    <p:sldId id="434" r:id="rId4"/>
    <p:sldId id="422" r:id="rId5"/>
    <p:sldId id="403" r:id="rId6"/>
    <p:sldId id="405" r:id="rId7"/>
    <p:sldId id="406" r:id="rId8"/>
    <p:sldId id="407" r:id="rId9"/>
    <p:sldId id="435" r:id="rId10"/>
    <p:sldId id="436" r:id="rId11"/>
    <p:sldId id="43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E4E8D3-9963-4A0C-80B3-D9166FB8D57E}">
          <p14:sldIdLst>
            <p14:sldId id="291"/>
            <p14:sldId id="420"/>
            <p14:sldId id="434"/>
            <p14:sldId id="422"/>
            <p14:sldId id="403"/>
            <p14:sldId id="405"/>
            <p14:sldId id="406"/>
            <p14:sldId id="407"/>
            <p14:sldId id="435"/>
            <p14:sldId id="436"/>
            <p14:sldId id="437"/>
          </p14:sldIdLst>
        </p14:section>
        <p14:section name="Раздел без заголовка" id="{593C0459-9EB6-40B0-AD99-4E8F2BB74A85}">
          <p14:sldIdLst/>
        </p14:section>
        <p14:section name="Раздел без заголовка" id="{ED422D22-7102-43ED-A167-C013033250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лужба 112" initials="С1" lastIdx="2" clrIdx="0">
    <p:extLst>
      <p:ext uri="{19B8F6BF-5375-455C-9EA6-DF929625EA0E}">
        <p15:presenceInfo xmlns:p15="http://schemas.microsoft.com/office/powerpoint/2012/main" userId="Служба 11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BFECEE"/>
    <a:srgbClr val="BFD8EA"/>
    <a:srgbClr val="00131E"/>
    <a:srgbClr val="0069AD"/>
    <a:srgbClr val="FF7B24"/>
    <a:srgbClr val="FFA71B"/>
    <a:srgbClr val="FFDE4F"/>
    <a:srgbClr val="00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2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12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069284744323319E-2"/>
          <c:y val="0.11550380725188443"/>
          <c:w val="0.92479930868642246"/>
          <c:h val="0.78662387572027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Вызовы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D-41F9-8DB0-37B59B9023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D-41F9-8DB0-37B59B90235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D-41F9-8DB0-37B59B902357}"/>
              </c:ext>
            </c:extLst>
          </c:dPt>
          <c:dLbls>
            <c:dLbl>
              <c:idx val="0"/>
              <c:layout>
                <c:manualLayout>
                  <c:x val="4.3232629674059614E-3"/>
                  <c:y val="-2.3055553748562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ED-41F9-8DB0-37B59B9023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657101929605024E-3"/>
                  <c:y val="-2.305555374856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ED-41F9-8DB0-37B59B9023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69788902218005E-2"/>
                  <c:y val="-1.537036916570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ED-41F9-8DB0-37B59B9023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273416766635035E-3"/>
                  <c:y val="-1.34490730199947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2959123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ED-41F9-8DB0-37B59B9023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312042</c:v>
                </c:pt>
                <c:pt idx="1">
                  <c:v>2185989</c:v>
                </c:pt>
                <c:pt idx="2">
                  <c:v>3145155</c:v>
                </c:pt>
                <c:pt idx="3">
                  <c:v>2959123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ED-41F9-8DB0-37B59B9023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118312"/>
        <c:axId val="246109688"/>
        <c:axId val="0"/>
      </c:bar3DChart>
      <c:catAx>
        <c:axId val="24611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6109688"/>
        <c:crosses val="autoZero"/>
        <c:auto val="1"/>
        <c:lblAlgn val="ctr"/>
        <c:lblOffset val="100"/>
        <c:noMultiLvlLbl val="0"/>
      </c:catAx>
      <c:valAx>
        <c:axId val="246109688"/>
        <c:scaling>
          <c:orientation val="minMax"/>
          <c:max val="370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6118312"/>
        <c:crosses val="autoZero"/>
        <c:crossBetween val="between"/>
        <c:majorUnit val="275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1589189410117"/>
          <c:y val="5.503890502538554E-2"/>
          <c:w val="0.72565315023813259"/>
          <c:h val="6.682073540343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31FE-FFB7-465A-843F-839C48C3DCE3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733E-0252-408C-BA3B-5B9A8C4A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9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8600-FD95-4842-8CB0-0BCED27B5793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1635-3332-F141-8797-58F4197A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1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177" y="490237"/>
            <a:ext cx="856490" cy="5123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12" y="128730"/>
            <a:ext cx="2460029" cy="10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7064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177" y="490237"/>
            <a:ext cx="856490" cy="5123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66" y="182888"/>
            <a:ext cx="2072245" cy="854802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Слайд </a:t>
            </a:r>
            <a:fld id="{20D9B55C-6A54-40B1-A91C-4D718D2F6A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5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6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1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6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B55C-6A54-40B1-A91C-4D718D2F6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12" y="128730"/>
            <a:ext cx="2460029" cy="1014762"/>
          </a:xfrm>
          <a:prstGeom prst="rect">
            <a:avLst/>
          </a:prstGeom>
        </p:spPr>
      </p:pic>
      <p:sp useBgFill="1">
        <p:nvSpPr>
          <p:cNvPr id="11" name="Заголовок 3"/>
          <p:cNvSpPr txBox="1">
            <a:spLocks/>
          </p:cNvSpPr>
          <p:nvPr/>
        </p:nvSpPr>
        <p:spPr>
          <a:xfrm>
            <a:off x="7137778" y="0"/>
            <a:ext cx="5054221" cy="14316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030354" y="28792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8"/>
            <a:ext cx="12193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40" y="5507182"/>
            <a:ext cx="7272487" cy="1335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01435" y="5272752"/>
            <a:ext cx="91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Система-112</a:t>
            </a:r>
            <a:endParaRPr lang="ru-RU" sz="96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90000">
              <a:schemeClr val="accent1">
                <a:lumMod val="20000"/>
                <a:lumOff val="80000"/>
              </a:schemeClr>
            </a:gs>
            <a:gs pos="5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7" y="495966"/>
            <a:ext cx="4435932" cy="357070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614112" y="1779885"/>
            <a:ext cx="499310" cy="349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45" y="489556"/>
            <a:ext cx="2017294" cy="357070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232962" y="1779885"/>
            <a:ext cx="499310" cy="349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95" y="464082"/>
            <a:ext cx="4189359" cy="3621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57" y="4225162"/>
            <a:ext cx="1166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данных  - отсрочка реагирования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506938" y="5227469"/>
            <a:ext cx="1332508" cy="131144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6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6" y="1978944"/>
            <a:ext cx="5701352" cy="4559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883" y="340594"/>
            <a:ext cx="11994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 спасают жизни!</a:t>
            </a:r>
            <a:endParaRPr lang="ru-RU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1999" cy="1431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pic>
        <p:nvPicPr>
          <p:cNvPr id="5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18" y="64364"/>
            <a:ext cx="1302915" cy="13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9314" y="64364"/>
            <a:ext cx="10130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создания аппаратно-программного комплекса «Безопасный город» на территории Ростовской области на период с 2019 по 2020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41037"/>
            <a:ext cx="12191999" cy="15873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0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ызовы по «112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2016 года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634048" y="108080"/>
            <a:ext cx="9081014" cy="1215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" y="226290"/>
            <a:ext cx="1246392" cy="12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INA\Desktop\Аналитика\титу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48" y="259488"/>
            <a:ext cx="1131747" cy="11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59703"/>
            <a:ext cx="3372133" cy="361772"/>
          </a:xfrm>
        </p:spPr>
        <p:txBody>
          <a:bodyPr/>
          <a:lstStyle/>
          <a:p>
            <a:r>
              <a:rPr lang="ru-RU" dirty="0" smtClean="0"/>
              <a:t>Слайд </a:t>
            </a:r>
            <a:r>
              <a:rPr lang="ru-RU" dirty="0"/>
              <a:t>3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41984271"/>
              </p:ext>
            </p:extLst>
          </p:nvPr>
        </p:nvGraphicFramePr>
        <p:xfrm>
          <a:off x="-228600" y="1390606"/>
          <a:ext cx="11892950" cy="533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65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12191999" cy="1223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4" y="189263"/>
            <a:ext cx="10518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Автоматизированные мониторинговые системы, запланированные к интеграции с АПК «Безопасный город»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" y="354057"/>
            <a:ext cx="12191999" cy="8875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71303" y="-84415"/>
            <a:ext cx="9717686" cy="1215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Вызовы по службам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2" y="51459"/>
            <a:ext cx="1162170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INA\Desktop\Аналитика\титу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517" y="89679"/>
            <a:ext cx="1002219" cy="10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INA\Desktop\Аналитика\опера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0" y="1445968"/>
            <a:ext cx="1726744" cy="22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09658" y="3785896"/>
            <a:ext cx="3969430" cy="16183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RINA\Desktop\Аналитика\спас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44" y="1277790"/>
            <a:ext cx="1371879" cy="20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\Desktop\Аналитика\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72" y="1212278"/>
            <a:ext cx="1253449" cy="21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INA\Desktop\Аналитика\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39" y="2252287"/>
            <a:ext cx="1118837" cy="24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RINA\Desktop\Аналитика\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0" y="4875059"/>
            <a:ext cx="1143511" cy="20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RINA\Desktop\Аналитика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98" y="3730110"/>
            <a:ext cx="1164994" cy="20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RINA\Desktop\Аналитика\антите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1" y="3782710"/>
            <a:ext cx="1086758" cy="24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RINA\Desktop\Аналитика\жкх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76" y="2221466"/>
            <a:ext cx="1389281" cy="28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83822" y="150735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50135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6615" y="3057221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250431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89360" y="4432120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15416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7097" y="3057221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265294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79088" y="1372704"/>
            <a:ext cx="19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48363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17437" y="4549588"/>
            <a:ext cx="124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36802" y="5733960"/>
            <a:ext cx="2653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1476598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olimpn.ru/upload/main/912/9123d0e43a2bb6fa864f48addf1db6bf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05" y="5404248"/>
            <a:ext cx="1286026" cy="13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044949" y="5780914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31941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2208" y="4016893"/>
            <a:ext cx="38265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2 425 899</a:t>
            </a:r>
            <a:endParaRPr lang="ru-RU" sz="66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1999" cy="1431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pic>
        <p:nvPicPr>
          <p:cNvPr id="5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18" y="64364"/>
            <a:ext cx="1302915" cy="13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9314" y="64364"/>
            <a:ext cx="10130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создания аппаратно-программного комплекса «Безопасный город» на территории Ростовской области на период с 2019 по 2020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1"/>
            <a:ext cx="12191999" cy="3075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СМС, по «112» </a:t>
            </a:r>
          </a:p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весь период работы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634048" y="108080"/>
            <a:ext cx="9081014" cy="1215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" y="64364"/>
            <a:ext cx="1259199" cy="12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INA\Desktop\Аналитика\титу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17" y="129744"/>
            <a:ext cx="1135502" cy="11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INA\Desktop\Аналитика\опера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3140072"/>
            <a:ext cx="2814853" cy="36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8218" y="6395214"/>
            <a:ext cx="2743200" cy="365125"/>
          </a:xfrm>
        </p:spPr>
        <p:txBody>
          <a:bodyPr/>
          <a:lstStyle/>
          <a:p>
            <a:r>
              <a:rPr lang="ru-RU" dirty="0" smtClean="0"/>
              <a:t>Слайд </a:t>
            </a:r>
            <a:r>
              <a:rPr lang="ru-RU" dirty="0"/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3079" y="3697920"/>
            <a:ext cx="610308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112000</a:t>
            </a:r>
            <a:endParaRPr lang="ru-RU" sz="15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54" y="3275760"/>
            <a:ext cx="3484579" cy="34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20D9B55C-6A54-40B1-A91C-4D718D2F6AA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12191999" cy="1431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pic>
        <p:nvPicPr>
          <p:cNvPr id="7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273" y="72889"/>
            <a:ext cx="1319053" cy="13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7119" y="132252"/>
            <a:ext cx="1141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вызывать «112» ?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8" y="1464833"/>
            <a:ext cx="9532677" cy="5109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3215" y="1537699"/>
            <a:ext cx="2948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пожарная охрана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307" y="6184969"/>
            <a:ext cx="3145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полиция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7119" y="4916520"/>
            <a:ext cx="3120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 скорая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3215" y="4254801"/>
            <a:ext cx="276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 газовая служба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31" y="2066629"/>
            <a:ext cx="266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 ЖКХ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20D9B55C-6A54-40B1-A91C-4D718D2F6AA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55261" y="-285657"/>
            <a:ext cx="52353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Picture 2" descr="C:\Users\MARINA\Desktop\Аналитика\опера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29" y="1009499"/>
            <a:ext cx="2343262" cy="30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38545" y="4291445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19" y="1345829"/>
            <a:ext cx="5999401" cy="52624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430" y="4858770"/>
            <a:ext cx="1476190" cy="1466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04" y="209138"/>
            <a:ext cx="3007895" cy="25025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9909" y="3146032"/>
            <a:ext cx="221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endParaRPr lang="ru-RU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8893" y="5317688"/>
            <a:ext cx="207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70649" y="5317688"/>
            <a:ext cx="207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Голос</a:t>
            </a:r>
            <a:endParaRPr lang="ru-RU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20D9B55C-6A54-40B1-A91C-4D718D2F6AA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1"/>
            <a:ext cx="12191999" cy="12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Chevin Pro Medium" panose="020F0603030000060003" pitchFamily="34" charset="0"/>
            </a:endParaRPr>
          </a:p>
        </p:txBody>
      </p:sp>
      <p:pic>
        <p:nvPicPr>
          <p:cNvPr id="7" name="Picture 2" descr="C:\Users\MARINA\Desktop\ЭМБЛЕМЫ И ТАБЛИЧКИ\эмблемы\эмблема печа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18" y="55316"/>
            <a:ext cx="1145015" cy="11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800" y="0"/>
            <a:ext cx="10112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СМС - шаблон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231" y="1471774"/>
            <a:ext cx="11235489" cy="52497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500">
                <a:schemeClr val="accent1">
                  <a:lumMod val="20000"/>
                  <a:lumOff val="80000"/>
                </a:schemeClr>
              </a:gs>
              <a:gs pos="25000">
                <a:schemeClr val="bg1"/>
              </a:gs>
              <a:gs pos="84000">
                <a:schemeClr val="bg1"/>
              </a:gs>
            </a:gsLst>
            <a:lin ang="5400000" scaled="1"/>
          </a:gradFill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(глухой, слабослышащий, слепоглухой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(город, улица, дом, квартира, подъезд,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домофон,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заблудился – все что вижу вокруг!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возраст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(пожар, ДТП, температура и др.)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связь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(скайп,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вотсап)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20D9B55C-6A54-40B1-A91C-4D718D2F6AA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8191" y="-99295"/>
            <a:ext cx="37011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gradFill>
                  <a:gsLst>
                    <a:gs pos="64000">
                      <a:srgbClr val="FF0000"/>
                    </a:gs>
                    <a:gs pos="100000">
                      <a:srgbClr val="000000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600" b="1" cap="none" spc="0" dirty="0" smtClean="0">
                <a:ln w="0"/>
                <a:gradFill>
                  <a:gsLst>
                    <a:gs pos="64000">
                      <a:srgbClr val="FF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ример:</a:t>
            </a:r>
            <a:endParaRPr lang="ru-RU" sz="6600" b="1" cap="none" spc="0" dirty="0">
              <a:ln w="0"/>
              <a:gradFill>
                <a:gsLst>
                  <a:gs pos="64000">
                    <a:srgbClr val="FF0000"/>
                  </a:gs>
                  <a:gs pos="100000">
                    <a:srgbClr val="000000"/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5" y="1602655"/>
            <a:ext cx="5832196" cy="4753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65" y="1593222"/>
            <a:ext cx="5762710" cy="47432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39913"/>
            <a:ext cx="1949115" cy="2018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65" y="4300653"/>
            <a:ext cx="2838618" cy="24407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83166" y="679325"/>
            <a:ext cx="299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443" y="669892"/>
            <a:ext cx="299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949116" y="3729790"/>
            <a:ext cx="8022" cy="2298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819274" y="3729790"/>
            <a:ext cx="0" cy="2298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553074" y="3585411"/>
            <a:ext cx="1" cy="715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1762874" y="3585411"/>
            <a:ext cx="1" cy="715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49116" y="6027821"/>
            <a:ext cx="38701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957138" y="3729790"/>
            <a:ext cx="38621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53074" y="3585411"/>
            <a:ext cx="2177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585158" y="4296643"/>
            <a:ext cx="2177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000">
              <a:schemeClr val="accent1">
                <a:lumMod val="20000"/>
                <a:lumOff val="80000"/>
              </a:schemeClr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94" y="735186"/>
            <a:ext cx="5586186" cy="449053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B55C-6A54-40B1-A91C-4D718D2F6AA5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0" y="735186"/>
            <a:ext cx="5550445" cy="45238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94978" y="735186"/>
            <a:ext cx="5558467" cy="31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4978" y="5259060"/>
            <a:ext cx="5566489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49435" y="701841"/>
            <a:ext cx="12032" cy="4590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3000" y="701841"/>
            <a:ext cx="0" cy="4590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223" y="5054018"/>
            <a:ext cx="11922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вызвал службу быстро -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1934312" y="701841"/>
            <a:ext cx="26317" cy="45197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324064" y="701841"/>
            <a:ext cx="12030" cy="45572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24063" y="735186"/>
            <a:ext cx="56245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36094" y="5221548"/>
            <a:ext cx="5612504" cy="9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5811489" y="2460026"/>
            <a:ext cx="512573" cy="5204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25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69AA"/>
      </a:dk1>
      <a:lt1>
        <a:sysClr val="window" lastClr="FFFFFF"/>
      </a:lt1>
      <a:dk2>
        <a:srgbClr val="00ABE5"/>
      </a:dk2>
      <a:lt2>
        <a:srgbClr val="00B6BC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222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Chevin Pro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Toretto</dc:creator>
  <cp:lastModifiedBy>User</cp:lastModifiedBy>
  <cp:revision>324</cp:revision>
  <dcterms:created xsi:type="dcterms:W3CDTF">2017-09-19T05:27:36Z</dcterms:created>
  <dcterms:modified xsi:type="dcterms:W3CDTF">2020-01-28T14:53:26Z</dcterms:modified>
</cp:coreProperties>
</file>