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  <p:sldMasterId id="2147483720" r:id="rId6"/>
    <p:sldMasterId id="2147483735" r:id="rId7"/>
    <p:sldMasterId id="2147483750" r:id="rId8"/>
    <p:sldMasterId id="2147483765" r:id="rId9"/>
    <p:sldMasterId id="2147483780" r:id="rId10"/>
    <p:sldMasterId id="2147483795" r:id="rId11"/>
  </p:sldMasterIdLst>
  <p:notesMasterIdLst>
    <p:notesMasterId r:id="rId62"/>
  </p:notesMasterIdLst>
  <p:sldIdLst>
    <p:sldId id="256" r:id="rId12"/>
    <p:sldId id="312" r:id="rId13"/>
    <p:sldId id="313" r:id="rId14"/>
    <p:sldId id="314" r:id="rId15"/>
    <p:sldId id="315" r:id="rId16"/>
    <p:sldId id="258" r:id="rId17"/>
    <p:sldId id="261" r:id="rId18"/>
    <p:sldId id="259" r:id="rId19"/>
    <p:sldId id="260" r:id="rId20"/>
    <p:sldId id="264" r:id="rId21"/>
    <p:sldId id="265" r:id="rId22"/>
    <p:sldId id="266" r:id="rId23"/>
    <p:sldId id="268" r:id="rId24"/>
    <p:sldId id="267" r:id="rId25"/>
    <p:sldId id="273" r:id="rId26"/>
    <p:sldId id="275" r:id="rId27"/>
    <p:sldId id="276" r:id="rId28"/>
    <p:sldId id="277" r:id="rId29"/>
    <p:sldId id="278" r:id="rId30"/>
    <p:sldId id="279" r:id="rId31"/>
    <p:sldId id="282" r:id="rId32"/>
    <p:sldId id="284" r:id="rId33"/>
    <p:sldId id="285" r:id="rId34"/>
    <p:sldId id="286" r:id="rId35"/>
    <p:sldId id="287" r:id="rId36"/>
    <p:sldId id="289" r:id="rId37"/>
    <p:sldId id="290" r:id="rId38"/>
    <p:sldId id="291" r:id="rId39"/>
    <p:sldId id="292" r:id="rId40"/>
    <p:sldId id="293" r:id="rId41"/>
    <p:sldId id="296" r:id="rId42"/>
    <p:sldId id="294" r:id="rId43"/>
    <p:sldId id="295" r:id="rId44"/>
    <p:sldId id="298" r:id="rId45"/>
    <p:sldId id="300" r:id="rId46"/>
    <p:sldId id="301" r:id="rId47"/>
    <p:sldId id="302" r:id="rId48"/>
    <p:sldId id="303" r:id="rId49"/>
    <p:sldId id="297" r:id="rId50"/>
    <p:sldId id="283" r:id="rId51"/>
    <p:sldId id="307" r:id="rId52"/>
    <p:sldId id="305" r:id="rId53"/>
    <p:sldId id="304" r:id="rId54"/>
    <p:sldId id="310" r:id="rId55"/>
    <p:sldId id="306" r:id="rId56"/>
    <p:sldId id="280" r:id="rId57"/>
    <p:sldId id="308" r:id="rId58"/>
    <p:sldId id="309" r:id="rId59"/>
    <p:sldId id="311" r:id="rId60"/>
    <p:sldId id="316" r:id="rId6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1" initials="U" lastIdx="0" clrIdx="0">
    <p:extLst>
      <p:ext uri="{19B8F6BF-5375-455C-9EA6-DF929625EA0E}">
        <p15:presenceInfo xmlns:p15="http://schemas.microsoft.com/office/powerpoint/2012/main" userId="User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82D"/>
    <a:srgbClr val="422C16"/>
    <a:srgbClr val="0C788E"/>
    <a:srgbClr val="006666"/>
    <a:srgbClr val="0099CC"/>
    <a:srgbClr val="3366CC"/>
    <a:srgbClr val="660033"/>
    <a:srgbClr val="0033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652" autoAdjust="0"/>
  </p:normalViewPr>
  <p:slideViewPr>
    <p:cSldViewPr>
      <p:cViewPr varScale="1">
        <p:scale>
          <a:sx n="86" d="100"/>
          <a:sy n="86" d="100"/>
        </p:scale>
        <p:origin x="88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09B88D-7D0E-4E6E-B92B-4D500B9C0E24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E8A0F78-BF77-4165-B637-244A4C5542D2}">
      <dgm:prSet custT="1"/>
      <dgm:spPr/>
      <dgm:t>
        <a:bodyPr/>
        <a:lstStyle/>
        <a:p>
          <a:pPr rtl="0"/>
          <a:r>
            <a:rPr lang="ru-RU" sz="1800" b="1" i="0" dirty="0"/>
            <a:t>ДОЛЖЕН  ЗНАТЬ:</a:t>
          </a:r>
          <a:endParaRPr lang="ru-RU" sz="1800" b="1" dirty="0"/>
        </a:p>
      </dgm:t>
    </dgm:pt>
    <dgm:pt modelId="{C9250334-0357-43A3-923A-28EF13C53A37}" type="parTrans" cxnId="{9B7A4D36-85FB-4854-90F6-F9DB6D6324D3}">
      <dgm:prSet/>
      <dgm:spPr/>
      <dgm:t>
        <a:bodyPr/>
        <a:lstStyle/>
        <a:p>
          <a:endParaRPr lang="ru-RU" sz="1800"/>
        </a:p>
      </dgm:t>
    </dgm:pt>
    <dgm:pt modelId="{C560E35D-5132-40E5-9B3C-74806BAC4CF9}" type="sibTrans" cxnId="{9B7A4D36-85FB-4854-90F6-F9DB6D6324D3}">
      <dgm:prSet/>
      <dgm:spPr/>
      <dgm:t>
        <a:bodyPr/>
        <a:lstStyle/>
        <a:p>
          <a:endParaRPr lang="ru-RU" sz="1800"/>
        </a:p>
      </dgm:t>
    </dgm:pt>
    <dgm:pt modelId="{210F7A11-ACE4-421D-A8BE-442029C5AA39}">
      <dgm:prSet custT="1"/>
      <dgm:spPr/>
      <dgm:t>
        <a:bodyPr/>
        <a:lstStyle/>
        <a:p>
          <a:pPr rtl="0"/>
          <a:r>
            <a:rPr lang="ru-RU" sz="1600" b="0" i="0" dirty="0"/>
            <a:t>педагогику, дидактику, </a:t>
          </a:r>
          <a:r>
            <a:rPr lang="ru-RU" sz="1600" b="0" i="0" dirty="0" smtClean="0"/>
            <a:t>возрастную </a:t>
          </a:r>
          <a:r>
            <a:rPr lang="ru-RU" sz="1600" b="0" i="0" dirty="0"/>
            <a:t>и педагогическую психологию; </a:t>
          </a:r>
          <a:r>
            <a:rPr lang="ru-RU" sz="1600" b="0" i="0" dirty="0" smtClean="0"/>
            <a:t> </a:t>
          </a:r>
          <a:endParaRPr lang="ru-RU" sz="1600" dirty="0"/>
        </a:p>
      </dgm:t>
    </dgm:pt>
    <dgm:pt modelId="{82542879-1286-4882-B55B-F4C12CF2D835}" type="parTrans" cxnId="{5D1ECC0F-2E7B-4EAF-AABA-7A350F0AC486}">
      <dgm:prSet/>
      <dgm:spPr/>
      <dgm:t>
        <a:bodyPr/>
        <a:lstStyle/>
        <a:p>
          <a:endParaRPr lang="ru-RU" sz="1800"/>
        </a:p>
      </dgm:t>
    </dgm:pt>
    <dgm:pt modelId="{DB798E21-FFD1-4A5F-9210-16CAB58B37A1}" type="sibTrans" cxnId="{5D1ECC0F-2E7B-4EAF-AABA-7A350F0AC486}">
      <dgm:prSet/>
      <dgm:spPr/>
      <dgm:t>
        <a:bodyPr/>
        <a:lstStyle/>
        <a:p>
          <a:endParaRPr lang="ru-RU" sz="1800"/>
        </a:p>
      </dgm:t>
    </dgm:pt>
    <dgm:pt modelId="{BEB54429-84BB-40E2-B213-C3DC3C5EEAD8}">
      <dgm:prSet custT="1"/>
      <dgm:spPr/>
      <dgm:t>
        <a:bodyPr/>
        <a:lstStyle/>
        <a:p>
          <a:pPr rtl="0"/>
          <a:r>
            <a:rPr lang="ru-RU" sz="1600" b="0" i="0" dirty="0"/>
            <a:t>основы законодательства в области образования, брака и семьи, охраны материнства и детства; </a:t>
          </a:r>
          <a:endParaRPr lang="ru-RU" sz="1600" dirty="0"/>
        </a:p>
      </dgm:t>
    </dgm:pt>
    <dgm:pt modelId="{D73E5AC8-0464-424A-BB4C-71C96DE8ADFA}" type="parTrans" cxnId="{A18FF7EA-58E3-4FC0-B9A0-1F58A39A9C83}">
      <dgm:prSet/>
      <dgm:spPr/>
      <dgm:t>
        <a:bodyPr/>
        <a:lstStyle/>
        <a:p>
          <a:endParaRPr lang="ru-RU" sz="1800"/>
        </a:p>
      </dgm:t>
    </dgm:pt>
    <dgm:pt modelId="{500731F5-B6B5-4606-A503-0E4DA68481DC}" type="sibTrans" cxnId="{A18FF7EA-58E3-4FC0-B9A0-1F58A39A9C83}">
      <dgm:prSet/>
      <dgm:spPr/>
      <dgm:t>
        <a:bodyPr/>
        <a:lstStyle/>
        <a:p>
          <a:endParaRPr lang="ru-RU" sz="1800"/>
        </a:p>
      </dgm:t>
    </dgm:pt>
    <dgm:pt modelId="{49DFAC2F-D352-4E70-8965-D2F6E9CBD3E2}">
      <dgm:prSet custT="1"/>
      <dgm:spPr/>
      <dgm:t>
        <a:bodyPr/>
        <a:lstStyle/>
        <a:p>
          <a:pPr rtl="0"/>
          <a:r>
            <a:rPr lang="ru-RU" sz="1600" b="0" i="0" dirty="0"/>
            <a:t>нормативные документы, определяющие деятельность </a:t>
          </a:r>
          <a:r>
            <a:rPr lang="ru-RU" sz="1600" b="0" i="0" dirty="0" smtClean="0"/>
            <a:t>дошкольных образовательных учреждений.</a:t>
          </a:r>
          <a:endParaRPr lang="ru-RU" sz="1600" dirty="0"/>
        </a:p>
      </dgm:t>
    </dgm:pt>
    <dgm:pt modelId="{A4F623E9-28D5-4BDC-92D6-D880B4EE375E}" type="parTrans" cxnId="{D929AC07-11B3-421D-9573-2C4D1343923E}">
      <dgm:prSet/>
      <dgm:spPr/>
      <dgm:t>
        <a:bodyPr/>
        <a:lstStyle/>
        <a:p>
          <a:endParaRPr lang="ru-RU" sz="1800"/>
        </a:p>
      </dgm:t>
    </dgm:pt>
    <dgm:pt modelId="{67876B2C-DA43-48EF-BF9D-607B291DF57A}" type="sibTrans" cxnId="{D929AC07-11B3-421D-9573-2C4D1343923E}">
      <dgm:prSet/>
      <dgm:spPr/>
      <dgm:t>
        <a:bodyPr/>
        <a:lstStyle/>
        <a:p>
          <a:endParaRPr lang="ru-RU" sz="1800"/>
        </a:p>
      </dgm:t>
    </dgm:pt>
    <dgm:pt modelId="{6B10CEC7-454B-439C-AC07-31BD50D1E49F}">
      <dgm:prSet custT="1"/>
      <dgm:spPr/>
      <dgm:t>
        <a:bodyPr/>
        <a:lstStyle/>
        <a:p>
          <a:pPr rtl="0"/>
          <a:r>
            <a:rPr lang="ru-RU" sz="1600" b="1" i="0" dirty="0"/>
            <a:t>ДОЛЖЕН  УМЕТЬ ПЛАНИРОВАТЬ  </a:t>
          </a:r>
          <a:r>
            <a:rPr lang="ru-RU" sz="1600" b="1" i="0" dirty="0" smtClean="0"/>
            <a:t>ВОСПИТАТЕЛЬНУЮ РАБОТУ</a:t>
          </a:r>
          <a:r>
            <a:rPr lang="ru-RU" sz="1600" b="1" i="0" dirty="0"/>
            <a:t>: </a:t>
          </a:r>
          <a:endParaRPr lang="ru-RU" sz="1600" b="1" dirty="0"/>
        </a:p>
      </dgm:t>
    </dgm:pt>
    <dgm:pt modelId="{967CEA11-60DF-4306-BE26-B68D7AAF1DF3}" type="parTrans" cxnId="{717C682D-A0EB-4C8B-A805-29ACE41B95AC}">
      <dgm:prSet/>
      <dgm:spPr/>
      <dgm:t>
        <a:bodyPr/>
        <a:lstStyle/>
        <a:p>
          <a:endParaRPr lang="ru-RU" sz="1800"/>
        </a:p>
      </dgm:t>
    </dgm:pt>
    <dgm:pt modelId="{29F2394D-EE18-46DA-95ED-146E2CE998FA}" type="sibTrans" cxnId="{717C682D-A0EB-4C8B-A805-29ACE41B95AC}">
      <dgm:prSet/>
      <dgm:spPr/>
      <dgm:t>
        <a:bodyPr/>
        <a:lstStyle/>
        <a:p>
          <a:endParaRPr lang="ru-RU" sz="1800"/>
        </a:p>
      </dgm:t>
    </dgm:pt>
    <dgm:pt modelId="{0AFA4BB5-92E1-4A4A-B925-AAFCAB6E1F59}">
      <dgm:prSet custT="1"/>
      <dgm:spPr/>
      <dgm:t>
        <a:bodyPr/>
        <a:lstStyle/>
        <a:p>
          <a:pPr rtl="0"/>
          <a:r>
            <a:rPr lang="ru-RU" sz="1600" b="0" i="0" dirty="0" smtClean="0"/>
            <a:t>организовывать разнообразные виды  деятельности детей;</a:t>
          </a:r>
          <a:endParaRPr lang="ru-RU" sz="1600" dirty="0"/>
        </a:p>
      </dgm:t>
    </dgm:pt>
    <dgm:pt modelId="{F4C95C54-77E6-49CC-BD77-933965D32E72}" type="parTrans" cxnId="{765C3E43-376C-48D6-AF3B-54491AF90906}">
      <dgm:prSet/>
      <dgm:spPr/>
      <dgm:t>
        <a:bodyPr/>
        <a:lstStyle/>
        <a:p>
          <a:endParaRPr lang="ru-RU" sz="1800"/>
        </a:p>
      </dgm:t>
    </dgm:pt>
    <dgm:pt modelId="{BC1317A4-C5AB-4E79-A4F0-581BD5E730C7}" type="sibTrans" cxnId="{765C3E43-376C-48D6-AF3B-54491AF90906}">
      <dgm:prSet/>
      <dgm:spPr/>
      <dgm:t>
        <a:bodyPr/>
        <a:lstStyle/>
        <a:p>
          <a:endParaRPr lang="ru-RU" sz="1800"/>
        </a:p>
      </dgm:t>
    </dgm:pt>
    <dgm:pt modelId="{A9E1F418-2C3F-4062-915D-50CDDA408C41}">
      <dgm:prSet custT="1"/>
      <dgm:spPr/>
      <dgm:t>
        <a:bodyPr/>
        <a:lstStyle/>
        <a:p>
          <a:pPr rtl="0"/>
          <a:r>
            <a:rPr lang="ru-RU" sz="1600" b="0" i="0" dirty="0"/>
            <a:t>проводить работу с родителями </a:t>
          </a:r>
          <a:r>
            <a:rPr lang="ru-RU" sz="1600" b="0" i="0" dirty="0" smtClean="0"/>
            <a:t>детей; </a:t>
          </a:r>
          <a:endParaRPr lang="ru-RU" sz="1600" dirty="0"/>
        </a:p>
      </dgm:t>
    </dgm:pt>
    <dgm:pt modelId="{3B67DAB1-CA54-49C6-9F67-A848B19B3C0D}" type="parTrans" cxnId="{51B3C912-D597-4A5C-997D-C342431B36E2}">
      <dgm:prSet/>
      <dgm:spPr/>
      <dgm:t>
        <a:bodyPr/>
        <a:lstStyle/>
        <a:p>
          <a:endParaRPr lang="ru-RU" sz="1800"/>
        </a:p>
      </dgm:t>
    </dgm:pt>
    <dgm:pt modelId="{31AADBAD-074B-4151-9D12-0AC35428F0A1}" type="sibTrans" cxnId="{51B3C912-D597-4A5C-997D-C342431B36E2}">
      <dgm:prSet/>
      <dgm:spPr/>
      <dgm:t>
        <a:bodyPr/>
        <a:lstStyle/>
        <a:p>
          <a:endParaRPr lang="ru-RU" sz="1800"/>
        </a:p>
      </dgm:t>
    </dgm:pt>
    <dgm:pt modelId="{088ED322-CC23-4501-A86B-42898D390E42}">
      <dgm:prSet custT="1"/>
      <dgm:spPr/>
      <dgm:t>
        <a:bodyPr/>
        <a:lstStyle/>
        <a:p>
          <a:pPr rtl="0"/>
          <a:r>
            <a:rPr lang="ru-RU" sz="1600" b="0" i="0" dirty="0"/>
            <a:t>оказывать первую медицинскую помощь; </a:t>
          </a:r>
          <a:endParaRPr lang="ru-RU" sz="1600" dirty="0"/>
        </a:p>
      </dgm:t>
    </dgm:pt>
    <dgm:pt modelId="{574A0642-32C7-417E-96E1-830E213DE536}" type="parTrans" cxnId="{AD2C330A-0469-4B2D-94E0-84BBCF6CCD0A}">
      <dgm:prSet/>
      <dgm:spPr/>
      <dgm:t>
        <a:bodyPr/>
        <a:lstStyle/>
        <a:p>
          <a:endParaRPr lang="ru-RU" sz="1800"/>
        </a:p>
      </dgm:t>
    </dgm:pt>
    <dgm:pt modelId="{9A69AAE0-8838-487C-959B-B4A41B5B5EB7}" type="sibTrans" cxnId="{AD2C330A-0469-4B2D-94E0-84BBCF6CCD0A}">
      <dgm:prSet/>
      <dgm:spPr/>
      <dgm:t>
        <a:bodyPr/>
        <a:lstStyle/>
        <a:p>
          <a:endParaRPr lang="ru-RU" sz="1800"/>
        </a:p>
      </dgm:t>
    </dgm:pt>
    <dgm:pt modelId="{62534B4F-A53F-4A28-9979-5B7BE7DBFEEE}">
      <dgm:prSet custT="1"/>
      <dgm:spPr/>
      <dgm:t>
        <a:bodyPr/>
        <a:lstStyle/>
        <a:p>
          <a:pPr rtl="0"/>
          <a:r>
            <a:rPr lang="ru-RU" sz="1600" b="0" i="0" dirty="0"/>
            <a:t>ориентироваться в возрастных, индивидуальных и интеллектуальных проблемах детей </a:t>
          </a:r>
          <a:r>
            <a:rPr lang="ru-RU" sz="1600" b="0" i="0" dirty="0" smtClean="0"/>
            <a:t>раннего и дошкольного возраста.</a:t>
          </a:r>
          <a:endParaRPr lang="ru-RU" sz="1600" dirty="0"/>
        </a:p>
      </dgm:t>
    </dgm:pt>
    <dgm:pt modelId="{A28287A3-5ABA-47EB-B169-E4F8177C1CA0}" type="parTrans" cxnId="{E4285F10-548E-4E23-9AA7-EAA8C5385277}">
      <dgm:prSet/>
      <dgm:spPr/>
      <dgm:t>
        <a:bodyPr/>
        <a:lstStyle/>
        <a:p>
          <a:endParaRPr lang="ru-RU" sz="1800"/>
        </a:p>
      </dgm:t>
    </dgm:pt>
    <dgm:pt modelId="{C6AF4657-1E4F-4ACD-AB7B-059355A6EED1}" type="sibTrans" cxnId="{E4285F10-548E-4E23-9AA7-EAA8C5385277}">
      <dgm:prSet/>
      <dgm:spPr/>
      <dgm:t>
        <a:bodyPr/>
        <a:lstStyle/>
        <a:p>
          <a:endParaRPr lang="ru-RU" sz="1800"/>
        </a:p>
      </dgm:t>
    </dgm:pt>
    <dgm:pt modelId="{32EA1A9E-F381-4E9E-9C35-7711DB001A98}">
      <dgm:prSet custT="1"/>
      <dgm:spPr/>
      <dgm:t>
        <a:bodyPr/>
        <a:lstStyle/>
        <a:p>
          <a:pPr rtl="0"/>
          <a:endParaRPr lang="ru-RU" sz="1600" dirty="0"/>
        </a:p>
      </dgm:t>
    </dgm:pt>
    <dgm:pt modelId="{37DE6920-AF24-43E2-9531-DFACE7D7399B}" type="parTrans" cxnId="{93E679AC-6C25-47E9-9464-7833CE20725B}">
      <dgm:prSet/>
      <dgm:spPr/>
    </dgm:pt>
    <dgm:pt modelId="{4CEB138B-27AD-450A-84BB-4D57460EFD3C}" type="sibTrans" cxnId="{93E679AC-6C25-47E9-9464-7833CE20725B}">
      <dgm:prSet/>
      <dgm:spPr/>
    </dgm:pt>
    <dgm:pt modelId="{390733A6-FBCE-4775-8A08-236E6D158537}">
      <dgm:prSet custT="1"/>
      <dgm:spPr/>
      <dgm:t>
        <a:bodyPr/>
        <a:lstStyle/>
        <a:p>
          <a:pPr rtl="0"/>
          <a:endParaRPr lang="ru-RU" sz="1600" dirty="0"/>
        </a:p>
      </dgm:t>
    </dgm:pt>
    <dgm:pt modelId="{9327A6CC-A6F0-4311-9603-B8A43708B40E}" type="parTrans" cxnId="{6212CD90-E109-44DB-A2B6-714A9AFE7C0F}">
      <dgm:prSet/>
      <dgm:spPr/>
    </dgm:pt>
    <dgm:pt modelId="{220F21BE-ABE0-42AC-BD95-8AEC1A914836}" type="sibTrans" cxnId="{6212CD90-E109-44DB-A2B6-714A9AFE7C0F}">
      <dgm:prSet/>
      <dgm:spPr/>
    </dgm:pt>
    <dgm:pt modelId="{A9FBBEA6-CA22-4709-A925-8B1D13117F9D}" type="pres">
      <dgm:prSet presAssocID="{3B09B88D-7D0E-4E6E-B92B-4D500B9C0E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E49422-9270-4D76-AA69-BF93A2212FC7}" type="pres">
      <dgm:prSet presAssocID="{3E8A0F78-BF77-4165-B637-244A4C5542D2}" presName="composite" presStyleCnt="0"/>
      <dgm:spPr/>
    </dgm:pt>
    <dgm:pt modelId="{7C84E92E-EB67-4E8B-A438-26DCFAE60A76}" type="pres">
      <dgm:prSet presAssocID="{3E8A0F78-BF77-4165-B637-244A4C5542D2}" presName="parTx" presStyleLbl="alignNode1" presStyleIdx="0" presStyleCnt="2" custLinFactNeighborX="-18950" custLinFactNeighborY="-49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26E8D-A6E5-4FE9-94FB-447CF224DEF0}" type="pres">
      <dgm:prSet presAssocID="{3E8A0F78-BF77-4165-B637-244A4C5542D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FFFC0-7DB8-4B77-A41B-6A49E83952AF}" type="pres">
      <dgm:prSet presAssocID="{C560E35D-5132-40E5-9B3C-74806BAC4CF9}" presName="space" presStyleCnt="0"/>
      <dgm:spPr/>
    </dgm:pt>
    <dgm:pt modelId="{A1D7674A-415A-41FD-AF73-94C43D3BF3CF}" type="pres">
      <dgm:prSet presAssocID="{6B10CEC7-454B-439C-AC07-31BD50D1E49F}" presName="composite" presStyleCnt="0"/>
      <dgm:spPr/>
    </dgm:pt>
    <dgm:pt modelId="{C2455989-8C45-4845-BFE7-D82400EA7A48}" type="pres">
      <dgm:prSet presAssocID="{6B10CEC7-454B-439C-AC07-31BD50D1E49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8C874-775C-4866-B6C5-6038A2241163}" type="pres">
      <dgm:prSet presAssocID="{6B10CEC7-454B-439C-AC07-31BD50D1E49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B9C6E7-FEBE-4C38-9046-3F847CAC97BF}" type="presOf" srcId="{BEB54429-84BB-40E2-B213-C3DC3C5EEAD8}" destId="{97626E8D-A6E5-4FE9-94FB-447CF224DEF0}" srcOrd="0" destOrd="2" presId="urn:microsoft.com/office/officeart/2005/8/layout/hList1"/>
    <dgm:cxn modelId="{9B7A4D36-85FB-4854-90F6-F9DB6D6324D3}" srcId="{3B09B88D-7D0E-4E6E-B92B-4D500B9C0E24}" destId="{3E8A0F78-BF77-4165-B637-244A4C5542D2}" srcOrd="0" destOrd="0" parTransId="{C9250334-0357-43A3-923A-28EF13C53A37}" sibTransId="{C560E35D-5132-40E5-9B3C-74806BAC4CF9}"/>
    <dgm:cxn modelId="{37D3FD99-207E-47DE-BB2E-4F273659BD73}" type="presOf" srcId="{3E8A0F78-BF77-4165-B637-244A4C5542D2}" destId="{7C84E92E-EB67-4E8B-A438-26DCFAE60A76}" srcOrd="0" destOrd="0" presId="urn:microsoft.com/office/officeart/2005/8/layout/hList1"/>
    <dgm:cxn modelId="{99572FA4-E025-49C5-88C7-DEF59720ABE6}" type="presOf" srcId="{3B09B88D-7D0E-4E6E-B92B-4D500B9C0E24}" destId="{A9FBBEA6-CA22-4709-A925-8B1D13117F9D}" srcOrd="0" destOrd="0" presId="urn:microsoft.com/office/officeart/2005/8/layout/hList1"/>
    <dgm:cxn modelId="{6212CD90-E109-44DB-A2B6-714A9AFE7C0F}" srcId="{3E8A0F78-BF77-4165-B637-244A4C5542D2}" destId="{390733A6-FBCE-4775-8A08-236E6D158537}" srcOrd="3" destOrd="0" parTransId="{9327A6CC-A6F0-4311-9603-B8A43708B40E}" sibTransId="{220F21BE-ABE0-42AC-BD95-8AEC1A914836}"/>
    <dgm:cxn modelId="{E4285F10-548E-4E23-9AA7-EAA8C5385277}" srcId="{6B10CEC7-454B-439C-AC07-31BD50D1E49F}" destId="{62534B4F-A53F-4A28-9979-5B7BE7DBFEEE}" srcOrd="3" destOrd="0" parTransId="{A28287A3-5ABA-47EB-B169-E4F8177C1CA0}" sibTransId="{C6AF4657-1E4F-4ACD-AB7B-059355A6EED1}"/>
    <dgm:cxn modelId="{765C3E43-376C-48D6-AF3B-54491AF90906}" srcId="{6B10CEC7-454B-439C-AC07-31BD50D1E49F}" destId="{0AFA4BB5-92E1-4A4A-B925-AAFCAB6E1F59}" srcOrd="0" destOrd="0" parTransId="{F4C95C54-77E6-49CC-BD77-933965D32E72}" sibTransId="{BC1317A4-C5AB-4E79-A4F0-581BD5E730C7}"/>
    <dgm:cxn modelId="{EEE402BF-E083-4F8D-8408-811EA7069ED3}" type="presOf" srcId="{32EA1A9E-F381-4E9E-9C35-7711DB001A98}" destId="{97626E8D-A6E5-4FE9-94FB-447CF224DEF0}" srcOrd="0" destOrd="1" presId="urn:microsoft.com/office/officeart/2005/8/layout/hList1"/>
    <dgm:cxn modelId="{A18FF7EA-58E3-4FC0-B9A0-1F58A39A9C83}" srcId="{3E8A0F78-BF77-4165-B637-244A4C5542D2}" destId="{BEB54429-84BB-40E2-B213-C3DC3C5EEAD8}" srcOrd="2" destOrd="0" parTransId="{D73E5AC8-0464-424A-BB4C-71C96DE8ADFA}" sibTransId="{500731F5-B6B5-4606-A503-0E4DA68481DC}"/>
    <dgm:cxn modelId="{5D1ECC0F-2E7B-4EAF-AABA-7A350F0AC486}" srcId="{3E8A0F78-BF77-4165-B637-244A4C5542D2}" destId="{210F7A11-ACE4-421D-A8BE-442029C5AA39}" srcOrd="0" destOrd="0" parTransId="{82542879-1286-4882-B55B-F4C12CF2D835}" sibTransId="{DB798E21-FFD1-4A5F-9210-16CAB58B37A1}"/>
    <dgm:cxn modelId="{82C3C26A-D376-4B9A-A3C1-21DBF9F2607E}" type="presOf" srcId="{6B10CEC7-454B-439C-AC07-31BD50D1E49F}" destId="{C2455989-8C45-4845-BFE7-D82400EA7A48}" srcOrd="0" destOrd="0" presId="urn:microsoft.com/office/officeart/2005/8/layout/hList1"/>
    <dgm:cxn modelId="{2E92F9D6-4C53-4E55-B09E-0153CB13F6ED}" type="presOf" srcId="{A9E1F418-2C3F-4062-915D-50CDDA408C41}" destId="{2388C874-775C-4866-B6C5-6038A2241163}" srcOrd="0" destOrd="1" presId="urn:microsoft.com/office/officeart/2005/8/layout/hList1"/>
    <dgm:cxn modelId="{93E679AC-6C25-47E9-9464-7833CE20725B}" srcId="{3E8A0F78-BF77-4165-B637-244A4C5542D2}" destId="{32EA1A9E-F381-4E9E-9C35-7711DB001A98}" srcOrd="1" destOrd="0" parTransId="{37DE6920-AF24-43E2-9531-DFACE7D7399B}" sibTransId="{4CEB138B-27AD-450A-84BB-4D57460EFD3C}"/>
    <dgm:cxn modelId="{D929AC07-11B3-421D-9573-2C4D1343923E}" srcId="{3E8A0F78-BF77-4165-B637-244A4C5542D2}" destId="{49DFAC2F-D352-4E70-8965-D2F6E9CBD3E2}" srcOrd="4" destOrd="0" parTransId="{A4F623E9-28D5-4BDC-92D6-D880B4EE375E}" sibTransId="{67876B2C-DA43-48EF-BF9D-607B291DF57A}"/>
    <dgm:cxn modelId="{51B3C912-D597-4A5C-997D-C342431B36E2}" srcId="{6B10CEC7-454B-439C-AC07-31BD50D1E49F}" destId="{A9E1F418-2C3F-4062-915D-50CDDA408C41}" srcOrd="1" destOrd="0" parTransId="{3B67DAB1-CA54-49C6-9F67-A848B19B3C0D}" sibTransId="{31AADBAD-074B-4151-9D12-0AC35428F0A1}"/>
    <dgm:cxn modelId="{F457855E-7D04-4EE2-87E7-00907E4BBE7C}" type="presOf" srcId="{62534B4F-A53F-4A28-9979-5B7BE7DBFEEE}" destId="{2388C874-775C-4866-B6C5-6038A2241163}" srcOrd="0" destOrd="3" presId="urn:microsoft.com/office/officeart/2005/8/layout/hList1"/>
    <dgm:cxn modelId="{39359B44-E329-4471-A028-EBFF739D655E}" type="presOf" srcId="{390733A6-FBCE-4775-8A08-236E6D158537}" destId="{97626E8D-A6E5-4FE9-94FB-447CF224DEF0}" srcOrd="0" destOrd="3" presId="urn:microsoft.com/office/officeart/2005/8/layout/hList1"/>
    <dgm:cxn modelId="{717C682D-A0EB-4C8B-A805-29ACE41B95AC}" srcId="{3B09B88D-7D0E-4E6E-B92B-4D500B9C0E24}" destId="{6B10CEC7-454B-439C-AC07-31BD50D1E49F}" srcOrd="1" destOrd="0" parTransId="{967CEA11-60DF-4306-BE26-B68D7AAF1DF3}" sibTransId="{29F2394D-EE18-46DA-95ED-146E2CE998FA}"/>
    <dgm:cxn modelId="{AD2C330A-0469-4B2D-94E0-84BBCF6CCD0A}" srcId="{6B10CEC7-454B-439C-AC07-31BD50D1E49F}" destId="{088ED322-CC23-4501-A86B-42898D390E42}" srcOrd="2" destOrd="0" parTransId="{574A0642-32C7-417E-96E1-830E213DE536}" sibTransId="{9A69AAE0-8838-487C-959B-B4A41B5B5EB7}"/>
    <dgm:cxn modelId="{72B10EB6-6DA6-4A53-B243-447E5742A410}" type="presOf" srcId="{49DFAC2F-D352-4E70-8965-D2F6E9CBD3E2}" destId="{97626E8D-A6E5-4FE9-94FB-447CF224DEF0}" srcOrd="0" destOrd="4" presId="urn:microsoft.com/office/officeart/2005/8/layout/hList1"/>
    <dgm:cxn modelId="{92578488-889A-4DAA-9A04-1D4DED4DDBB7}" type="presOf" srcId="{0AFA4BB5-92E1-4A4A-B925-AAFCAB6E1F59}" destId="{2388C874-775C-4866-B6C5-6038A2241163}" srcOrd="0" destOrd="0" presId="urn:microsoft.com/office/officeart/2005/8/layout/hList1"/>
    <dgm:cxn modelId="{D8A2BD51-0FD6-4C5B-9FAA-FC613487771B}" type="presOf" srcId="{088ED322-CC23-4501-A86B-42898D390E42}" destId="{2388C874-775C-4866-B6C5-6038A2241163}" srcOrd="0" destOrd="2" presId="urn:microsoft.com/office/officeart/2005/8/layout/hList1"/>
    <dgm:cxn modelId="{72FEDB20-15F7-4FA0-96B9-33B724695A6C}" type="presOf" srcId="{210F7A11-ACE4-421D-A8BE-442029C5AA39}" destId="{97626E8D-A6E5-4FE9-94FB-447CF224DEF0}" srcOrd="0" destOrd="0" presId="urn:microsoft.com/office/officeart/2005/8/layout/hList1"/>
    <dgm:cxn modelId="{26EF2400-AA60-42BC-90AF-5F0735A6D8FF}" type="presParOf" srcId="{A9FBBEA6-CA22-4709-A925-8B1D13117F9D}" destId="{B3E49422-9270-4D76-AA69-BF93A2212FC7}" srcOrd="0" destOrd="0" presId="urn:microsoft.com/office/officeart/2005/8/layout/hList1"/>
    <dgm:cxn modelId="{649F3E9A-14C7-490E-BC13-AA51C4ACBE8F}" type="presParOf" srcId="{B3E49422-9270-4D76-AA69-BF93A2212FC7}" destId="{7C84E92E-EB67-4E8B-A438-26DCFAE60A76}" srcOrd="0" destOrd="0" presId="urn:microsoft.com/office/officeart/2005/8/layout/hList1"/>
    <dgm:cxn modelId="{B3F5579B-9C0B-4940-AA30-B41395294DE7}" type="presParOf" srcId="{B3E49422-9270-4D76-AA69-BF93A2212FC7}" destId="{97626E8D-A6E5-4FE9-94FB-447CF224DEF0}" srcOrd="1" destOrd="0" presId="urn:microsoft.com/office/officeart/2005/8/layout/hList1"/>
    <dgm:cxn modelId="{DC26A29D-F2C9-42C2-B2E9-1605DD13A2E6}" type="presParOf" srcId="{A9FBBEA6-CA22-4709-A925-8B1D13117F9D}" destId="{50DFFFC0-7DB8-4B77-A41B-6A49E83952AF}" srcOrd="1" destOrd="0" presId="urn:microsoft.com/office/officeart/2005/8/layout/hList1"/>
    <dgm:cxn modelId="{F4B1BAE5-A535-4DF9-AE09-5DFB3075EF55}" type="presParOf" srcId="{A9FBBEA6-CA22-4709-A925-8B1D13117F9D}" destId="{A1D7674A-415A-41FD-AF73-94C43D3BF3CF}" srcOrd="2" destOrd="0" presId="urn:microsoft.com/office/officeart/2005/8/layout/hList1"/>
    <dgm:cxn modelId="{DCB3A43E-714B-46BE-984F-9B60C36E4CDB}" type="presParOf" srcId="{A1D7674A-415A-41FD-AF73-94C43D3BF3CF}" destId="{C2455989-8C45-4845-BFE7-D82400EA7A48}" srcOrd="0" destOrd="0" presId="urn:microsoft.com/office/officeart/2005/8/layout/hList1"/>
    <dgm:cxn modelId="{A82820E1-1C5B-4A82-91C3-623766B44FA3}" type="presParOf" srcId="{A1D7674A-415A-41FD-AF73-94C43D3BF3CF}" destId="{2388C874-775C-4866-B6C5-6038A22411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3F0D06-5274-408F-B7DD-E2D31BBA29B5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AB050D4-E284-4D27-97F1-F3E81097CF93}">
      <dgm:prSet custT="1"/>
      <dgm:spPr/>
      <dgm:t>
        <a:bodyPr/>
        <a:lstStyle/>
        <a:p>
          <a:pPr algn="l" rtl="0"/>
          <a:r>
            <a:rPr lang="ru-RU" sz="1800" b="1" dirty="0"/>
            <a:t>Условия труда: </a:t>
          </a:r>
          <a:r>
            <a:rPr lang="ru-RU" sz="1800" dirty="0"/>
            <a:t>работа происходит в условиях большой нервно-психической и коммуникативной нагрузки. </a:t>
          </a:r>
        </a:p>
      </dgm:t>
    </dgm:pt>
    <dgm:pt modelId="{199C1715-8293-46BB-AC6C-9EBDC654C8D2}" type="parTrans" cxnId="{91EECE55-E55B-4DCB-847E-EE92EC746180}">
      <dgm:prSet/>
      <dgm:spPr/>
      <dgm:t>
        <a:bodyPr/>
        <a:lstStyle/>
        <a:p>
          <a:pPr algn="l"/>
          <a:endParaRPr lang="ru-RU" sz="1800"/>
        </a:p>
      </dgm:t>
    </dgm:pt>
    <dgm:pt modelId="{5AFA7537-A257-4649-868A-CDD2D554E88E}" type="sibTrans" cxnId="{91EECE55-E55B-4DCB-847E-EE92EC746180}">
      <dgm:prSet/>
      <dgm:spPr/>
      <dgm:t>
        <a:bodyPr/>
        <a:lstStyle/>
        <a:p>
          <a:pPr algn="l"/>
          <a:endParaRPr lang="ru-RU" sz="1800"/>
        </a:p>
      </dgm:t>
    </dgm:pt>
    <dgm:pt modelId="{F66FB4F5-9456-4A69-BFD7-FE8143663269}">
      <dgm:prSet custT="1"/>
      <dgm:spPr/>
      <dgm:t>
        <a:bodyPr/>
        <a:lstStyle/>
        <a:p>
          <a:pPr algn="l" rtl="0"/>
          <a:r>
            <a:rPr lang="ru-RU" sz="1800" b="1" dirty="0"/>
            <a:t>Доминирующие интересы:</a:t>
          </a:r>
          <a:r>
            <a:rPr lang="ru-RU" sz="1800" dirty="0"/>
            <a:t> педагогика, </a:t>
          </a:r>
          <a:r>
            <a:rPr lang="ru-RU" sz="1800" dirty="0" smtClean="0"/>
            <a:t>общественная </a:t>
          </a:r>
          <a:r>
            <a:rPr lang="ru-RU" sz="1800" dirty="0"/>
            <a:t>работа, психология, смежные с предметом дисциплины, история, философия, искусство, социология, экономика, </a:t>
          </a:r>
          <a:r>
            <a:rPr lang="ru-RU" sz="1800" dirty="0" smtClean="0"/>
            <a:t>право.</a:t>
          </a:r>
          <a:endParaRPr lang="ru-RU" sz="1800" dirty="0"/>
        </a:p>
      </dgm:t>
    </dgm:pt>
    <dgm:pt modelId="{6E0D33C0-4D00-4C82-9108-98760AC419F0}" type="parTrans" cxnId="{E65280AA-61BD-4FE9-9BFE-9C26C0D58CE9}">
      <dgm:prSet/>
      <dgm:spPr/>
      <dgm:t>
        <a:bodyPr/>
        <a:lstStyle/>
        <a:p>
          <a:pPr algn="l"/>
          <a:endParaRPr lang="ru-RU" sz="1800"/>
        </a:p>
      </dgm:t>
    </dgm:pt>
    <dgm:pt modelId="{A9EAC01B-D976-4C39-9B9C-CEB8C4AA40F2}" type="sibTrans" cxnId="{E65280AA-61BD-4FE9-9BFE-9C26C0D58CE9}">
      <dgm:prSet/>
      <dgm:spPr/>
      <dgm:t>
        <a:bodyPr/>
        <a:lstStyle/>
        <a:p>
          <a:pPr algn="l"/>
          <a:endParaRPr lang="ru-RU" sz="1800"/>
        </a:p>
      </dgm:t>
    </dgm:pt>
    <dgm:pt modelId="{058B8007-180B-4450-84D5-EDC74E05321F}">
      <dgm:prSet custT="1"/>
      <dgm:spPr/>
      <dgm:t>
        <a:bodyPr/>
        <a:lstStyle/>
        <a:p>
          <a:pPr algn="l" rtl="0"/>
          <a:r>
            <a:rPr lang="ru-RU" sz="1800" b="1" dirty="0"/>
            <a:t>Области применения:</a:t>
          </a:r>
          <a:r>
            <a:rPr lang="ru-RU" sz="1800" dirty="0"/>
            <a:t> </a:t>
          </a:r>
          <a:r>
            <a:rPr lang="ru-RU" sz="1800" dirty="0" smtClean="0"/>
            <a:t>дошкольные образовательные учреждения разного типа, учреждения </a:t>
          </a:r>
          <a:r>
            <a:rPr lang="ru-RU" sz="1800" dirty="0"/>
            <a:t>культуры и дополнительного образования.</a:t>
          </a:r>
        </a:p>
      </dgm:t>
    </dgm:pt>
    <dgm:pt modelId="{0B8F3628-8804-4270-99B4-58B7E5015C40}" type="parTrans" cxnId="{CDE0226A-796D-4FA3-9317-C03CF3E94344}">
      <dgm:prSet/>
      <dgm:spPr/>
      <dgm:t>
        <a:bodyPr/>
        <a:lstStyle/>
        <a:p>
          <a:pPr algn="l"/>
          <a:endParaRPr lang="ru-RU" sz="1800"/>
        </a:p>
      </dgm:t>
    </dgm:pt>
    <dgm:pt modelId="{4E9B69D6-2D6B-4FE1-822F-1EB419F13588}" type="sibTrans" cxnId="{CDE0226A-796D-4FA3-9317-C03CF3E94344}">
      <dgm:prSet/>
      <dgm:spPr/>
      <dgm:t>
        <a:bodyPr/>
        <a:lstStyle/>
        <a:p>
          <a:pPr algn="l"/>
          <a:endParaRPr lang="ru-RU" sz="1800"/>
        </a:p>
      </dgm:t>
    </dgm:pt>
    <dgm:pt modelId="{749B7108-F25D-4285-AE6E-D666E07F47D4}">
      <dgm:prSet custT="1"/>
      <dgm:spPr/>
      <dgm:t>
        <a:bodyPr/>
        <a:lstStyle/>
        <a:p>
          <a:pPr algn="l" rtl="0"/>
          <a:endParaRPr lang="ru-RU" sz="1800" dirty="0"/>
        </a:p>
      </dgm:t>
    </dgm:pt>
    <dgm:pt modelId="{F762A770-145A-4979-95A1-16B7C5FB4F82}" type="parTrans" cxnId="{273720AC-9E0F-43D0-B468-206785EED0B1}">
      <dgm:prSet/>
      <dgm:spPr/>
      <dgm:t>
        <a:bodyPr/>
        <a:lstStyle/>
        <a:p>
          <a:pPr algn="l"/>
          <a:endParaRPr lang="ru-RU" sz="1800"/>
        </a:p>
      </dgm:t>
    </dgm:pt>
    <dgm:pt modelId="{4B5D2CB1-350F-45E9-AB62-9AC54CBA7EFE}" type="sibTrans" cxnId="{273720AC-9E0F-43D0-B468-206785EED0B1}">
      <dgm:prSet/>
      <dgm:spPr/>
      <dgm:t>
        <a:bodyPr/>
        <a:lstStyle/>
        <a:p>
          <a:pPr algn="l"/>
          <a:endParaRPr lang="ru-RU" sz="1800"/>
        </a:p>
      </dgm:t>
    </dgm:pt>
    <dgm:pt modelId="{D437D911-2A6D-41F1-B506-B249959996EC}" type="pres">
      <dgm:prSet presAssocID="{8E3F0D06-5274-408F-B7DD-E2D31BBA29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DE5ACBA-2F1E-4085-98D1-26BD09A9FD8F}" type="pres">
      <dgm:prSet presAssocID="{2AB050D4-E284-4D27-97F1-F3E81097CF93}" presName="thickLine" presStyleLbl="alignNode1" presStyleIdx="0" presStyleCnt="4"/>
      <dgm:spPr/>
    </dgm:pt>
    <dgm:pt modelId="{2869A2E4-9BEF-4A5B-9004-6FA8F52625F9}" type="pres">
      <dgm:prSet presAssocID="{2AB050D4-E284-4D27-97F1-F3E81097CF93}" presName="horz1" presStyleCnt="0"/>
      <dgm:spPr/>
    </dgm:pt>
    <dgm:pt modelId="{F951EC5E-A380-4432-AB16-F9A3E1BC03B8}" type="pres">
      <dgm:prSet presAssocID="{2AB050D4-E284-4D27-97F1-F3E81097CF93}" presName="tx1" presStyleLbl="revTx" presStyleIdx="0" presStyleCnt="4" custScaleY="71429" custLinFactNeighborX="-2390" custLinFactNeighborY="-50058"/>
      <dgm:spPr/>
      <dgm:t>
        <a:bodyPr/>
        <a:lstStyle/>
        <a:p>
          <a:endParaRPr lang="ru-RU"/>
        </a:p>
      </dgm:t>
    </dgm:pt>
    <dgm:pt modelId="{AC28E84F-A195-46E8-A220-87859D2D27F1}" type="pres">
      <dgm:prSet presAssocID="{2AB050D4-E284-4D27-97F1-F3E81097CF93}" presName="vert1" presStyleCnt="0"/>
      <dgm:spPr/>
    </dgm:pt>
    <dgm:pt modelId="{93818C00-EBB5-4FC6-9D87-9D5C8ED11E6A}" type="pres">
      <dgm:prSet presAssocID="{F66FB4F5-9456-4A69-BFD7-FE8143663269}" presName="thickLine" presStyleLbl="alignNode1" presStyleIdx="1" presStyleCnt="4" custLinFactNeighborY="-30025"/>
      <dgm:spPr/>
    </dgm:pt>
    <dgm:pt modelId="{569584CC-14F6-4A64-B101-89539D9F20EB}" type="pres">
      <dgm:prSet presAssocID="{F66FB4F5-9456-4A69-BFD7-FE8143663269}" presName="horz1" presStyleCnt="0"/>
      <dgm:spPr/>
    </dgm:pt>
    <dgm:pt modelId="{8A88308D-56E8-42CA-A139-77CADE307B91}" type="pres">
      <dgm:prSet presAssocID="{F66FB4F5-9456-4A69-BFD7-FE8143663269}" presName="tx1" presStyleLbl="revTx" presStyleIdx="1" presStyleCnt="4" custScaleY="59294" custLinFactNeighborY="-11713"/>
      <dgm:spPr/>
      <dgm:t>
        <a:bodyPr/>
        <a:lstStyle/>
        <a:p>
          <a:endParaRPr lang="ru-RU"/>
        </a:p>
      </dgm:t>
    </dgm:pt>
    <dgm:pt modelId="{C139D3B0-18A1-442D-AD7D-2343F31563DD}" type="pres">
      <dgm:prSet presAssocID="{F66FB4F5-9456-4A69-BFD7-FE8143663269}" presName="vert1" presStyleCnt="0"/>
      <dgm:spPr/>
    </dgm:pt>
    <dgm:pt modelId="{8C77729C-50B4-4916-9870-2A4F4AA70E8F}" type="pres">
      <dgm:prSet presAssocID="{058B8007-180B-4450-84D5-EDC74E05321F}" presName="thickLine" presStyleLbl="alignNode1" presStyleIdx="2" presStyleCnt="4" custFlipVert="0" custSzY="45720" custLinFactNeighborY="-2884"/>
      <dgm:spPr/>
    </dgm:pt>
    <dgm:pt modelId="{0FE0E35F-9CE8-45AA-A3F5-93127B7ADAC4}" type="pres">
      <dgm:prSet presAssocID="{058B8007-180B-4450-84D5-EDC74E05321F}" presName="horz1" presStyleCnt="0"/>
      <dgm:spPr/>
    </dgm:pt>
    <dgm:pt modelId="{B5590252-C830-472E-B79D-55528035C2C9}" type="pres">
      <dgm:prSet presAssocID="{058B8007-180B-4450-84D5-EDC74E05321F}" presName="tx1" presStyleLbl="revTx" presStyleIdx="2" presStyleCnt="4" custLinFactNeighborX="-206" custLinFactNeighborY="1529"/>
      <dgm:spPr/>
      <dgm:t>
        <a:bodyPr/>
        <a:lstStyle/>
        <a:p>
          <a:endParaRPr lang="ru-RU"/>
        </a:p>
      </dgm:t>
    </dgm:pt>
    <dgm:pt modelId="{3D3F98D8-74F8-4DD6-978B-E7158776DF65}" type="pres">
      <dgm:prSet presAssocID="{058B8007-180B-4450-84D5-EDC74E05321F}" presName="vert1" presStyleCnt="0"/>
      <dgm:spPr/>
    </dgm:pt>
    <dgm:pt modelId="{6C302945-078A-45F7-A667-B49C95B93CA7}" type="pres">
      <dgm:prSet presAssocID="{749B7108-F25D-4285-AE6E-D666E07F47D4}" presName="thickLine" presStyleLbl="alignNode1" presStyleIdx="3" presStyleCnt="4" custLinFactNeighborX="-554" custLinFactNeighborY="-44917"/>
      <dgm:spPr/>
    </dgm:pt>
    <dgm:pt modelId="{60AB994D-0D02-4827-80AE-97BF7BD3F3E4}" type="pres">
      <dgm:prSet presAssocID="{749B7108-F25D-4285-AE6E-D666E07F47D4}" presName="horz1" presStyleCnt="0"/>
      <dgm:spPr/>
    </dgm:pt>
    <dgm:pt modelId="{53432318-5695-4CDB-8A12-812B6DD49B1F}" type="pres">
      <dgm:prSet presAssocID="{749B7108-F25D-4285-AE6E-D666E07F47D4}" presName="tx1" presStyleLbl="revTx" presStyleIdx="3" presStyleCnt="4" custLinFactNeighborX="421" custLinFactNeighborY="-31081"/>
      <dgm:spPr/>
      <dgm:t>
        <a:bodyPr/>
        <a:lstStyle/>
        <a:p>
          <a:endParaRPr lang="ru-RU"/>
        </a:p>
      </dgm:t>
    </dgm:pt>
    <dgm:pt modelId="{DEE801BC-43F9-49AC-B62C-965081ADDEF1}" type="pres">
      <dgm:prSet presAssocID="{749B7108-F25D-4285-AE6E-D666E07F47D4}" presName="vert1" presStyleCnt="0"/>
      <dgm:spPr/>
    </dgm:pt>
  </dgm:ptLst>
  <dgm:cxnLst>
    <dgm:cxn modelId="{8BD5DB8C-171D-451F-8DF5-4B548195851B}" type="presOf" srcId="{749B7108-F25D-4285-AE6E-D666E07F47D4}" destId="{53432318-5695-4CDB-8A12-812B6DD49B1F}" srcOrd="0" destOrd="0" presId="urn:microsoft.com/office/officeart/2008/layout/LinedList"/>
    <dgm:cxn modelId="{4F7E0C6F-C9EC-4603-9FD3-2FADC23F1E9C}" type="presOf" srcId="{058B8007-180B-4450-84D5-EDC74E05321F}" destId="{B5590252-C830-472E-B79D-55528035C2C9}" srcOrd="0" destOrd="0" presId="urn:microsoft.com/office/officeart/2008/layout/LinedList"/>
    <dgm:cxn modelId="{90BEAC39-C203-4DB8-891C-970001D7B7E2}" type="presOf" srcId="{8E3F0D06-5274-408F-B7DD-E2D31BBA29B5}" destId="{D437D911-2A6D-41F1-B506-B249959996EC}" srcOrd="0" destOrd="0" presId="urn:microsoft.com/office/officeart/2008/layout/LinedList"/>
    <dgm:cxn modelId="{B018014E-D3F2-4195-AF2E-84F92BA73F5D}" type="presOf" srcId="{F66FB4F5-9456-4A69-BFD7-FE8143663269}" destId="{8A88308D-56E8-42CA-A139-77CADE307B91}" srcOrd="0" destOrd="0" presId="urn:microsoft.com/office/officeart/2008/layout/LinedList"/>
    <dgm:cxn modelId="{273720AC-9E0F-43D0-B468-206785EED0B1}" srcId="{8E3F0D06-5274-408F-B7DD-E2D31BBA29B5}" destId="{749B7108-F25D-4285-AE6E-D666E07F47D4}" srcOrd="3" destOrd="0" parTransId="{F762A770-145A-4979-95A1-16B7C5FB4F82}" sibTransId="{4B5D2CB1-350F-45E9-AB62-9AC54CBA7EFE}"/>
    <dgm:cxn modelId="{91EECE55-E55B-4DCB-847E-EE92EC746180}" srcId="{8E3F0D06-5274-408F-B7DD-E2D31BBA29B5}" destId="{2AB050D4-E284-4D27-97F1-F3E81097CF93}" srcOrd="0" destOrd="0" parTransId="{199C1715-8293-46BB-AC6C-9EBDC654C8D2}" sibTransId="{5AFA7537-A257-4649-868A-CDD2D554E88E}"/>
    <dgm:cxn modelId="{CDE0226A-796D-4FA3-9317-C03CF3E94344}" srcId="{8E3F0D06-5274-408F-B7DD-E2D31BBA29B5}" destId="{058B8007-180B-4450-84D5-EDC74E05321F}" srcOrd="2" destOrd="0" parTransId="{0B8F3628-8804-4270-99B4-58B7E5015C40}" sibTransId="{4E9B69D6-2D6B-4FE1-822F-1EB419F13588}"/>
    <dgm:cxn modelId="{E926BC37-010A-4A1B-A2AE-683D1BAC57A8}" type="presOf" srcId="{2AB050D4-E284-4D27-97F1-F3E81097CF93}" destId="{F951EC5E-A380-4432-AB16-F9A3E1BC03B8}" srcOrd="0" destOrd="0" presId="urn:microsoft.com/office/officeart/2008/layout/LinedList"/>
    <dgm:cxn modelId="{E65280AA-61BD-4FE9-9BFE-9C26C0D58CE9}" srcId="{8E3F0D06-5274-408F-B7DD-E2D31BBA29B5}" destId="{F66FB4F5-9456-4A69-BFD7-FE8143663269}" srcOrd="1" destOrd="0" parTransId="{6E0D33C0-4D00-4C82-9108-98760AC419F0}" sibTransId="{A9EAC01B-D976-4C39-9B9C-CEB8C4AA40F2}"/>
    <dgm:cxn modelId="{D344B210-0CDD-4B82-9592-7A48CDAF887F}" type="presParOf" srcId="{D437D911-2A6D-41F1-B506-B249959996EC}" destId="{7DE5ACBA-2F1E-4085-98D1-26BD09A9FD8F}" srcOrd="0" destOrd="0" presId="urn:microsoft.com/office/officeart/2008/layout/LinedList"/>
    <dgm:cxn modelId="{5DFA2C33-78D5-4C29-96EF-EBCE60EE3B94}" type="presParOf" srcId="{D437D911-2A6D-41F1-B506-B249959996EC}" destId="{2869A2E4-9BEF-4A5B-9004-6FA8F52625F9}" srcOrd="1" destOrd="0" presId="urn:microsoft.com/office/officeart/2008/layout/LinedList"/>
    <dgm:cxn modelId="{B9022BA8-E85E-4A6F-9376-A1952BD1C26F}" type="presParOf" srcId="{2869A2E4-9BEF-4A5B-9004-6FA8F52625F9}" destId="{F951EC5E-A380-4432-AB16-F9A3E1BC03B8}" srcOrd="0" destOrd="0" presId="urn:microsoft.com/office/officeart/2008/layout/LinedList"/>
    <dgm:cxn modelId="{A577870D-6C73-46B9-ACAA-39BB7C33E4C2}" type="presParOf" srcId="{2869A2E4-9BEF-4A5B-9004-6FA8F52625F9}" destId="{AC28E84F-A195-46E8-A220-87859D2D27F1}" srcOrd="1" destOrd="0" presId="urn:microsoft.com/office/officeart/2008/layout/LinedList"/>
    <dgm:cxn modelId="{252D4D60-5990-4A5E-8894-3D2428D2A5AA}" type="presParOf" srcId="{D437D911-2A6D-41F1-B506-B249959996EC}" destId="{93818C00-EBB5-4FC6-9D87-9D5C8ED11E6A}" srcOrd="2" destOrd="0" presId="urn:microsoft.com/office/officeart/2008/layout/LinedList"/>
    <dgm:cxn modelId="{1EA4B871-A5CD-4DF9-9A2D-A5A6ECACA4B2}" type="presParOf" srcId="{D437D911-2A6D-41F1-B506-B249959996EC}" destId="{569584CC-14F6-4A64-B101-89539D9F20EB}" srcOrd="3" destOrd="0" presId="urn:microsoft.com/office/officeart/2008/layout/LinedList"/>
    <dgm:cxn modelId="{6E796C66-D53F-4B41-9729-CB24FC27ACA2}" type="presParOf" srcId="{569584CC-14F6-4A64-B101-89539D9F20EB}" destId="{8A88308D-56E8-42CA-A139-77CADE307B91}" srcOrd="0" destOrd="0" presId="urn:microsoft.com/office/officeart/2008/layout/LinedList"/>
    <dgm:cxn modelId="{2C9B6213-AA3B-44FA-AFA6-B2892730E883}" type="presParOf" srcId="{569584CC-14F6-4A64-B101-89539D9F20EB}" destId="{C139D3B0-18A1-442D-AD7D-2343F31563DD}" srcOrd="1" destOrd="0" presId="urn:microsoft.com/office/officeart/2008/layout/LinedList"/>
    <dgm:cxn modelId="{FADBC90D-34F3-4D8C-BA6E-CC1C752DB62C}" type="presParOf" srcId="{D437D911-2A6D-41F1-B506-B249959996EC}" destId="{8C77729C-50B4-4916-9870-2A4F4AA70E8F}" srcOrd="4" destOrd="0" presId="urn:microsoft.com/office/officeart/2008/layout/LinedList"/>
    <dgm:cxn modelId="{2E2756F6-68B4-4152-9A4C-0FBDDB365804}" type="presParOf" srcId="{D437D911-2A6D-41F1-B506-B249959996EC}" destId="{0FE0E35F-9CE8-45AA-A3F5-93127B7ADAC4}" srcOrd="5" destOrd="0" presId="urn:microsoft.com/office/officeart/2008/layout/LinedList"/>
    <dgm:cxn modelId="{34225F00-D428-4EE2-A485-D0E9FC9554FF}" type="presParOf" srcId="{0FE0E35F-9CE8-45AA-A3F5-93127B7ADAC4}" destId="{B5590252-C830-472E-B79D-55528035C2C9}" srcOrd="0" destOrd="0" presId="urn:microsoft.com/office/officeart/2008/layout/LinedList"/>
    <dgm:cxn modelId="{27F241C6-C505-4832-9A66-012EBF2F3F02}" type="presParOf" srcId="{0FE0E35F-9CE8-45AA-A3F5-93127B7ADAC4}" destId="{3D3F98D8-74F8-4DD6-978B-E7158776DF65}" srcOrd="1" destOrd="0" presId="urn:microsoft.com/office/officeart/2008/layout/LinedList"/>
    <dgm:cxn modelId="{C2233493-FCB1-436A-AA98-397BE8651959}" type="presParOf" srcId="{D437D911-2A6D-41F1-B506-B249959996EC}" destId="{6C302945-078A-45F7-A667-B49C95B93CA7}" srcOrd="6" destOrd="0" presId="urn:microsoft.com/office/officeart/2008/layout/LinedList"/>
    <dgm:cxn modelId="{8C4DB1B6-5B09-4B4F-AC24-053BF73CB6C7}" type="presParOf" srcId="{D437D911-2A6D-41F1-B506-B249959996EC}" destId="{60AB994D-0D02-4827-80AE-97BF7BD3F3E4}" srcOrd="7" destOrd="0" presId="urn:microsoft.com/office/officeart/2008/layout/LinedList"/>
    <dgm:cxn modelId="{9D961F4B-A24A-45D1-83DA-AA3CFE980441}" type="presParOf" srcId="{60AB994D-0D02-4827-80AE-97BF7BD3F3E4}" destId="{53432318-5695-4CDB-8A12-812B6DD49B1F}" srcOrd="0" destOrd="0" presId="urn:microsoft.com/office/officeart/2008/layout/LinedList"/>
    <dgm:cxn modelId="{13B45152-E275-4D3F-9D66-4CAFA86A6083}" type="presParOf" srcId="{60AB994D-0D02-4827-80AE-97BF7BD3F3E4}" destId="{DEE801BC-43F9-49AC-B62C-965081ADDE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8DF90F-C85F-4473-9F74-301C76A84657}" type="doc">
      <dgm:prSet loTypeId="urn:microsoft.com/office/officeart/2005/8/layout/default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FD1D9DB-7479-431B-9BD3-C2BE1DEB07EE}">
      <dgm:prSet custT="1"/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ru-RU" sz="1700" b="0" i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устойчивый интерес к работе с детьми, </a:t>
          </a:r>
        </a:p>
      </dgm:t>
    </dgm:pt>
    <dgm:pt modelId="{50838306-71FF-46D9-9A50-9E8CA29F980E}" type="parTrans" cxnId="{19110F90-1823-42F4-90CA-68D83E34EF38}">
      <dgm:prSet/>
      <dgm:spPr/>
      <dgm:t>
        <a:bodyPr/>
        <a:lstStyle/>
        <a:p>
          <a:endParaRPr lang="ru-RU" sz="1700" b="0" i="0"/>
        </a:p>
      </dgm:t>
    </dgm:pt>
    <dgm:pt modelId="{F5A28CB8-F22A-4F8E-AB91-4A9207192E32}" type="sibTrans" cxnId="{19110F90-1823-42F4-90CA-68D83E34EF38}">
      <dgm:prSet/>
      <dgm:spPr/>
      <dgm:t>
        <a:bodyPr/>
        <a:lstStyle/>
        <a:p>
          <a:endParaRPr lang="ru-RU" sz="1700" b="0" i="0"/>
        </a:p>
      </dgm:t>
    </dgm:pt>
    <dgm:pt modelId="{81AEDE73-C303-4766-81D8-5BC69E63CDA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эмоционально-волевая устойчивость, </a:t>
          </a:r>
        </a:p>
      </dgm:t>
    </dgm:pt>
    <dgm:pt modelId="{697D8D7E-3CB5-414C-B3BD-934BE6063F95}" type="parTrans" cxnId="{B74FBE34-E75C-4B6C-A302-522C6DB5A649}">
      <dgm:prSet/>
      <dgm:spPr/>
      <dgm:t>
        <a:bodyPr/>
        <a:lstStyle/>
        <a:p>
          <a:endParaRPr lang="ru-RU" sz="1700" b="0" i="0"/>
        </a:p>
      </dgm:t>
    </dgm:pt>
    <dgm:pt modelId="{F499E5BF-A604-407E-8143-1F026B43C85A}" type="sibTrans" cxnId="{B74FBE34-E75C-4B6C-A302-522C6DB5A649}">
      <dgm:prSet/>
      <dgm:spPr/>
      <dgm:t>
        <a:bodyPr/>
        <a:lstStyle/>
        <a:p>
          <a:endParaRPr lang="ru-RU" sz="1700" b="0" i="0"/>
        </a:p>
      </dgm:t>
    </dgm:pt>
    <dgm:pt modelId="{A955AE08-AAFC-4F35-AC6C-B8238073B5EA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толерантность к многочисленным контактам , </a:t>
          </a:r>
        </a:p>
      </dgm:t>
    </dgm:pt>
    <dgm:pt modelId="{0CCCB15F-786E-4211-957E-CCF4F1D88699}" type="parTrans" cxnId="{142E447A-8E6F-4115-AE84-43939998FA8E}">
      <dgm:prSet/>
      <dgm:spPr/>
      <dgm:t>
        <a:bodyPr/>
        <a:lstStyle/>
        <a:p>
          <a:endParaRPr lang="ru-RU" sz="1700" b="0" i="0"/>
        </a:p>
      </dgm:t>
    </dgm:pt>
    <dgm:pt modelId="{301BBD28-46B0-4E69-A63B-9CF8178E90BE}" type="sibTrans" cxnId="{142E447A-8E6F-4115-AE84-43939998FA8E}">
      <dgm:prSet/>
      <dgm:spPr/>
      <dgm:t>
        <a:bodyPr/>
        <a:lstStyle/>
        <a:p>
          <a:endParaRPr lang="ru-RU" sz="1700" b="0" i="0"/>
        </a:p>
      </dgm:t>
    </dgm:pt>
    <dgm:pt modelId="{4FC7A4D0-F1B5-43DC-8207-5713B0EA4C3F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интеллектуальные способности (особенно в части вербального интеллекта), </a:t>
          </a:r>
        </a:p>
      </dgm:t>
    </dgm:pt>
    <dgm:pt modelId="{9FE8E596-16A4-453A-AD96-F3DEA3EC829C}" type="parTrans" cxnId="{E0222B4C-7A66-453B-8C0B-4FF5A037BC99}">
      <dgm:prSet/>
      <dgm:spPr/>
      <dgm:t>
        <a:bodyPr/>
        <a:lstStyle/>
        <a:p>
          <a:endParaRPr lang="ru-RU" sz="1700" b="0" i="0"/>
        </a:p>
      </dgm:t>
    </dgm:pt>
    <dgm:pt modelId="{2D40D23E-74AE-4055-961A-44AB3E06AD62}" type="sibTrans" cxnId="{E0222B4C-7A66-453B-8C0B-4FF5A037BC99}">
      <dgm:prSet/>
      <dgm:spPr/>
      <dgm:t>
        <a:bodyPr/>
        <a:lstStyle/>
        <a:p>
          <a:endParaRPr lang="ru-RU" sz="1700" b="0" i="0"/>
        </a:p>
      </dgm:t>
    </dgm:pt>
    <dgm:pt modelId="{7AC8BA1A-93C4-4BB8-9BF2-D4642E1FBC14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концентрация, </a:t>
          </a:r>
        </a:p>
      </dgm:t>
    </dgm:pt>
    <dgm:pt modelId="{EC81A6F3-D344-4A91-9FBA-2400711F779D}" type="parTrans" cxnId="{AF14C554-09D9-4D1D-B7F9-B2FD32367990}">
      <dgm:prSet/>
      <dgm:spPr/>
      <dgm:t>
        <a:bodyPr/>
        <a:lstStyle/>
        <a:p>
          <a:endParaRPr lang="ru-RU" sz="1700" b="0" i="0"/>
        </a:p>
      </dgm:t>
    </dgm:pt>
    <dgm:pt modelId="{22D5433E-7302-42EB-B542-0BF756884898}" type="sibTrans" cxnId="{AF14C554-09D9-4D1D-B7F9-B2FD32367990}">
      <dgm:prSet/>
      <dgm:spPr/>
      <dgm:t>
        <a:bodyPr/>
        <a:lstStyle/>
        <a:p>
          <a:endParaRPr lang="ru-RU" sz="1700" b="0" i="0"/>
        </a:p>
      </dgm:t>
    </dgm:pt>
    <dgm:pt modelId="{EEB24AC1-B91D-41D5-975B-C7BE48D6263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умение распределять и переключать внимание, </a:t>
          </a:r>
        </a:p>
      </dgm:t>
    </dgm:pt>
    <dgm:pt modelId="{7C0FCA20-8BEB-4F2D-86F3-89D80B02918A}" type="parTrans" cxnId="{5822076C-0017-4D2F-9BF4-625D4343EAF5}">
      <dgm:prSet/>
      <dgm:spPr/>
      <dgm:t>
        <a:bodyPr/>
        <a:lstStyle/>
        <a:p>
          <a:endParaRPr lang="ru-RU" sz="1700" b="0" i="0"/>
        </a:p>
      </dgm:t>
    </dgm:pt>
    <dgm:pt modelId="{0798A006-586A-4945-B23E-A6CD2470663B}" type="sibTrans" cxnId="{5822076C-0017-4D2F-9BF4-625D4343EAF5}">
      <dgm:prSet/>
      <dgm:spPr/>
      <dgm:t>
        <a:bodyPr/>
        <a:lstStyle/>
        <a:p>
          <a:endParaRPr lang="ru-RU" sz="1700" b="0" i="0"/>
        </a:p>
      </dgm:t>
    </dgm:pt>
    <dgm:pt modelId="{F4B9B7C7-2739-4978-A311-0A2A9A508E5C}">
      <dgm:prSet custT="1"/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ru-RU" sz="1700" b="0" i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большой объем оперативной и долговременной памяти, </a:t>
          </a:r>
        </a:p>
      </dgm:t>
    </dgm:pt>
    <dgm:pt modelId="{FE19D397-1592-49A9-AA95-9E30441C2D7F}" type="parTrans" cxnId="{F6EBE8A4-A033-44D0-8E57-519D24336BFE}">
      <dgm:prSet/>
      <dgm:spPr/>
      <dgm:t>
        <a:bodyPr/>
        <a:lstStyle/>
        <a:p>
          <a:endParaRPr lang="ru-RU" sz="1700" b="0" i="0"/>
        </a:p>
      </dgm:t>
    </dgm:pt>
    <dgm:pt modelId="{EED19F08-D05D-4113-ADC4-79F18A5FE8CA}" type="sibTrans" cxnId="{F6EBE8A4-A033-44D0-8E57-519D24336BFE}">
      <dgm:prSet/>
      <dgm:spPr/>
      <dgm:t>
        <a:bodyPr/>
        <a:lstStyle/>
        <a:p>
          <a:endParaRPr lang="ru-RU" sz="1700" b="0" i="0"/>
        </a:p>
      </dgm:t>
    </dgm:pt>
    <dgm:pt modelId="{308C16B0-C1A8-47AC-8DB6-8B36032E0440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rtl="0"/>
          <a:r>
            <a:rPr lang="ru-RU" sz="1700" b="0" i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эмоциональная устойчивость - выдержка, </a:t>
          </a:r>
        </a:p>
      </dgm:t>
    </dgm:pt>
    <dgm:pt modelId="{FC165556-4559-4BA0-84B3-2088C8CC0DDF}" type="parTrans" cxnId="{6946DD74-7735-4ADE-8B4F-20904EB4E001}">
      <dgm:prSet/>
      <dgm:spPr/>
      <dgm:t>
        <a:bodyPr/>
        <a:lstStyle/>
        <a:p>
          <a:endParaRPr lang="ru-RU" sz="1700" b="0" i="0"/>
        </a:p>
      </dgm:t>
    </dgm:pt>
    <dgm:pt modelId="{3B421A31-07E3-4F97-B4E4-85D64B12D89B}" type="sibTrans" cxnId="{6946DD74-7735-4ADE-8B4F-20904EB4E001}">
      <dgm:prSet/>
      <dgm:spPr/>
      <dgm:t>
        <a:bodyPr/>
        <a:lstStyle/>
        <a:p>
          <a:endParaRPr lang="ru-RU" sz="1700" b="0" i="0"/>
        </a:p>
      </dgm:t>
    </dgm:pt>
    <dgm:pt modelId="{75BDA6A6-7701-42D1-A778-6D9DC88989ED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самообладание, чуткость, такт, сопереживание, </a:t>
          </a:r>
        </a:p>
      </dgm:t>
    </dgm:pt>
    <dgm:pt modelId="{E20DAE4B-798B-4ECC-9BF6-DB159DC6291F}" type="parTrans" cxnId="{6CBFB5C5-14D2-4ED2-B356-CCB8C259B862}">
      <dgm:prSet/>
      <dgm:spPr/>
      <dgm:t>
        <a:bodyPr/>
        <a:lstStyle/>
        <a:p>
          <a:endParaRPr lang="ru-RU" sz="1700" b="0" i="0"/>
        </a:p>
      </dgm:t>
    </dgm:pt>
    <dgm:pt modelId="{97A5557C-03C0-4DF6-96FA-E824924299AD}" type="sibTrans" cxnId="{6CBFB5C5-14D2-4ED2-B356-CCB8C259B862}">
      <dgm:prSet/>
      <dgm:spPr/>
      <dgm:t>
        <a:bodyPr/>
        <a:lstStyle/>
        <a:p>
          <a:endParaRPr lang="ru-RU" sz="1700" b="0" i="0"/>
        </a:p>
      </dgm:t>
    </dgm:pt>
    <dgm:pt modelId="{13F74346-31B2-468C-9D6E-E2477A895C58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600" b="0" i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коммуникативные качества - доброжелательность, хорошая дикция, четкая грамотная речь, </a:t>
          </a:r>
        </a:p>
      </dgm:t>
    </dgm:pt>
    <dgm:pt modelId="{F3D5B72D-ABB0-4926-A39F-4115F67ED1EB}" type="parTrans" cxnId="{89916577-0C25-408C-82CC-4B2A05C1AD70}">
      <dgm:prSet/>
      <dgm:spPr/>
      <dgm:t>
        <a:bodyPr/>
        <a:lstStyle/>
        <a:p>
          <a:endParaRPr lang="ru-RU" sz="1700" b="0" i="0"/>
        </a:p>
      </dgm:t>
    </dgm:pt>
    <dgm:pt modelId="{8427E166-2F47-493D-A38A-25381EEEAAC0}" type="sibTrans" cxnId="{89916577-0C25-408C-82CC-4B2A05C1AD70}">
      <dgm:prSet/>
      <dgm:spPr/>
      <dgm:t>
        <a:bodyPr/>
        <a:lstStyle/>
        <a:p>
          <a:endParaRPr lang="ru-RU" sz="1700" b="0" i="0"/>
        </a:p>
      </dgm:t>
    </dgm:pt>
    <dgm:pt modelId="{D81BB1D1-4CF1-4FF3-9692-D46694255D2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способность к яркому и логически выстроенному изложению материала, </a:t>
          </a:r>
        </a:p>
      </dgm:t>
    </dgm:pt>
    <dgm:pt modelId="{28E69AB9-5A20-432A-A3CD-4496B318482C}" type="parTrans" cxnId="{0FEA6D90-692D-4D49-B5CB-012665E5EC81}">
      <dgm:prSet/>
      <dgm:spPr/>
      <dgm:t>
        <a:bodyPr/>
        <a:lstStyle/>
        <a:p>
          <a:endParaRPr lang="ru-RU" sz="1700" b="0" i="0"/>
        </a:p>
      </dgm:t>
    </dgm:pt>
    <dgm:pt modelId="{A921256F-A0A5-4B7C-B9AD-5045367D48AE}" type="sibTrans" cxnId="{0FEA6D90-692D-4D49-B5CB-012665E5EC81}">
      <dgm:prSet/>
      <dgm:spPr/>
      <dgm:t>
        <a:bodyPr/>
        <a:lstStyle/>
        <a:p>
          <a:endParaRPr lang="ru-RU" sz="1700" b="0" i="0"/>
        </a:p>
      </dgm:t>
    </dgm:pt>
    <dgm:pt modelId="{1F99A380-4901-4A20-8E25-35D0D8F9A54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ru-RU" sz="1700" b="0" i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энергичность, работоспособность, </a:t>
          </a:r>
          <a:r>
            <a:rPr lang="ru-RU" sz="1700" b="0" i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</a:t>
          </a:r>
          <a:r>
            <a:rPr lang="ru-RU" sz="1700" b="0" i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общая культура. </a:t>
          </a:r>
        </a:p>
      </dgm:t>
    </dgm:pt>
    <dgm:pt modelId="{97DFC6CA-A406-449B-AFCD-A511092B123C}" type="parTrans" cxnId="{18F06C25-B48B-4D5E-BEA5-5FE9E79D22FE}">
      <dgm:prSet/>
      <dgm:spPr/>
      <dgm:t>
        <a:bodyPr/>
        <a:lstStyle/>
        <a:p>
          <a:endParaRPr lang="ru-RU" sz="1700" b="0" i="0"/>
        </a:p>
      </dgm:t>
    </dgm:pt>
    <dgm:pt modelId="{4D06175A-549A-45E2-8B98-B4F75F65D7ED}" type="sibTrans" cxnId="{18F06C25-B48B-4D5E-BEA5-5FE9E79D22FE}">
      <dgm:prSet/>
      <dgm:spPr/>
      <dgm:t>
        <a:bodyPr/>
        <a:lstStyle/>
        <a:p>
          <a:endParaRPr lang="ru-RU" sz="1700" b="0" i="0"/>
        </a:p>
      </dgm:t>
    </dgm:pt>
    <dgm:pt modelId="{5428F53D-9870-42D4-834F-7883F2822769}" type="pres">
      <dgm:prSet presAssocID="{488DF90F-C85F-4473-9F74-301C76A846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4CEDDB-EE08-4774-8164-CDF4B238AE0D}" type="pres">
      <dgm:prSet presAssocID="{3FD1D9DB-7479-431B-9BD3-C2BE1DEB07EE}" presName="node" presStyleLbl="node1" presStyleIdx="0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3EE51-3A15-4B99-BA22-D14AE5C20D54}" type="pres">
      <dgm:prSet presAssocID="{F5A28CB8-F22A-4F8E-AB91-4A9207192E32}" presName="sibTrans" presStyleCnt="0"/>
      <dgm:spPr/>
    </dgm:pt>
    <dgm:pt modelId="{69089A95-68E7-4DEF-9561-D0DD8F5CFAD0}" type="pres">
      <dgm:prSet presAssocID="{81AEDE73-C303-4766-81D8-5BC69E63CDA4}" presName="node" presStyleLbl="node1" presStyleIdx="1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F8B9A-8D6A-441C-8720-4050AFA3191A}" type="pres">
      <dgm:prSet presAssocID="{F499E5BF-A604-407E-8143-1F026B43C85A}" presName="sibTrans" presStyleCnt="0"/>
      <dgm:spPr/>
    </dgm:pt>
    <dgm:pt modelId="{0912EBAE-92C8-4B1A-B1F0-4D735262473B}" type="pres">
      <dgm:prSet presAssocID="{A955AE08-AAFC-4F35-AC6C-B8238073B5EA}" presName="node" presStyleLbl="node1" presStyleIdx="2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710AB-6C48-4F9F-B69C-C369A59941E9}" type="pres">
      <dgm:prSet presAssocID="{301BBD28-46B0-4E69-A63B-9CF8178E90BE}" presName="sibTrans" presStyleCnt="0"/>
      <dgm:spPr/>
    </dgm:pt>
    <dgm:pt modelId="{8C2E8BB8-15CE-41AE-810F-7304B2A52F69}" type="pres">
      <dgm:prSet presAssocID="{4FC7A4D0-F1B5-43DC-8207-5713B0EA4C3F}" presName="node" presStyleLbl="node1" presStyleIdx="3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7441D-0E45-4A59-8598-17EDC85D0526}" type="pres">
      <dgm:prSet presAssocID="{2D40D23E-74AE-4055-961A-44AB3E06AD62}" presName="sibTrans" presStyleCnt="0"/>
      <dgm:spPr/>
    </dgm:pt>
    <dgm:pt modelId="{DD93E4DB-41DC-40C5-942C-4E6232889BAB}" type="pres">
      <dgm:prSet presAssocID="{7AC8BA1A-93C4-4BB8-9BF2-D4642E1FBC14}" presName="node" presStyleLbl="node1" presStyleIdx="4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2835E-B786-4EE1-BF17-2D1FD2113AAB}" type="pres">
      <dgm:prSet presAssocID="{22D5433E-7302-42EB-B542-0BF756884898}" presName="sibTrans" presStyleCnt="0"/>
      <dgm:spPr/>
    </dgm:pt>
    <dgm:pt modelId="{9701701B-234C-4E0D-84D0-096A3B97208D}" type="pres">
      <dgm:prSet presAssocID="{EEB24AC1-B91D-41D5-975B-C7BE48D62634}" presName="node" presStyleLbl="node1" presStyleIdx="5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3CD17-D8DF-466F-BC72-03321163A353}" type="pres">
      <dgm:prSet presAssocID="{0798A006-586A-4945-B23E-A6CD2470663B}" presName="sibTrans" presStyleCnt="0"/>
      <dgm:spPr/>
    </dgm:pt>
    <dgm:pt modelId="{D7998402-C2C6-43B9-AC32-5DF15DFB3D24}" type="pres">
      <dgm:prSet presAssocID="{F4B9B7C7-2739-4978-A311-0A2A9A508E5C}" presName="node" presStyleLbl="node1" presStyleIdx="6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BFBDA-0284-4211-BF2C-D6EFCAA1A3DA}" type="pres">
      <dgm:prSet presAssocID="{EED19F08-D05D-4113-ADC4-79F18A5FE8CA}" presName="sibTrans" presStyleCnt="0"/>
      <dgm:spPr/>
    </dgm:pt>
    <dgm:pt modelId="{809D0036-1652-4D48-BAE7-5A0B5640273D}" type="pres">
      <dgm:prSet presAssocID="{308C16B0-C1A8-47AC-8DB6-8B36032E0440}" presName="node" presStyleLbl="node1" presStyleIdx="7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619E1-FB6F-40A2-B544-5ECB04126325}" type="pres">
      <dgm:prSet presAssocID="{3B421A31-07E3-4F97-B4E4-85D64B12D89B}" presName="sibTrans" presStyleCnt="0"/>
      <dgm:spPr/>
    </dgm:pt>
    <dgm:pt modelId="{879F2245-B737-4525-BEE4-D9E88893E00F}" type="pres">
      <dgm:prSet presAssocID="{75BDA6A6-7701-42D1-A778-6D9DC88989ED}" presName="node" presStyleLbl="node1" presStyleIdx="8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C330E-8CDE-4228-B36E-43D1AEFAD860}" type="pres">
      <dgm:prSet presAssocID="{97A5557C-03C0-4DF6-96FA-E824924299AD}" presName="sibTrans" presStyleCnt="0"/>
      <dgm:spPr/>
    </dgm:pt>
    <dgm:pt modelId="{0898F91F-D3AF-4019-BADA-22C6ED656975}" type="pres">
      <dgm:prSet presAssocID="{13F74346-31B2-468C-9D6E-E2477A895C58}" presName="node" presStyleLbl="node1" presStyleIdx="9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C29CD-A8CC-4DBB-823E-FCA044E7D332}" type="pres">
      <dgm:prSet presAssocID="{8427E166-2F47-493D-A38A-25381EEEAAC0}" presName="sibTrans" presStyleCnt="0"/>
      <dgm:spPr/>
    </dgm:pt>
    <dgm:pt modelId="{96EB3DA9-E368-4912-A85B-45949D30EA1D}" type="pres">
      <dgm:prSet presAssocID="{D81BB1D1-4CF1-4FF3-9692-D46694255D28}" presName="node" presStyleLbl="node1" presStyleIdx="10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104F4-7833-4015-A898-9DB76D1C5E74}" type="pres">
      <dgm:prSet presAssocID="{A921256F-A0A5-4B7C-B9AD-5045367D48AE}" presName="sibTrans" presStyleCnt="0"/>
      <dgm:spPr/>
    </dgm:pt>
    <dgm:pt modelId="{3179966C-4713-43ED-BE2C-2D2BF08C684E}" type="pres">
      <dgm:prSet presAssocID="{1F99A380-4901-4A20-8E25-35D0D8F9A544}" presName="node" presStyleLbl="node1" presStyleIdx="11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22076C-0017-4D2F-9BF4-625D4343EAF5}" srcId="{488DF90F-C85F-4473-9F74-301C76A84657}" destId="{EEB24AC1-B91D-41D5-975B-C7BE48D62634}" srcOrd="5" destOrd="0" parTransId="{7C0FCA20-8BEB-4F2D-86F3-89D80B02918A}" sibTransId="{0798A006-586A-4945-B23E-A6CD2470663B}"/>
    <dgm:cxn modelId="{142E447A-8E6F-4115-AE84-43939998FA8E}" srcId="{488DF90F-C85F-4473-9F74-301C76A84657}" destId="{A955AE08-AAFC-4F35-AC6C-B8238073B5EA}" srcOrd="2" destOrd="0" parTransId="{0CCCB15F-786E-4211-957E-CCF4F1D88699}" sibTransId="{301BBD28-46B0-4E69-A63B-9CF8178E90BE}"/>
    <dgm:cxn modelId="{0FEA6D90-692D-4D49-B5CB-012665E5EC81}" srcId="{488DF90F-C85F-4473-9F74-301C76A84657}" destId="{D81BB1D1-4CF1-4FF3-9692-D46694255D28}" srcOrd="10" destOrd="0" parTransId="{28E69AB9-5A20-432A-A3CD-4496B318482C}" sibTransId="{A921256F-A0A5-4B7C-B9AD-5045367D48AE}"/>
    <dgm:cxn modelId="{6946DD74-7735-4ADE-8B4F-20904EB4E001}" srcId="{488DF90F-C85F-4473-9F74-301C76A84657}" destId="{308C16B0-C1A8-47AC-8DB6-8B36032E0440}" srcOrd="7" destOrd="0" parTransId="{FC165556-4559-4BA0-84B3-2088C8CC0DDF}" sibTransId="{3B421A31-07E3-4F97-B4E4-85D64B12D89B}"/>
    <dgm:cxn modelId="{E80E073E-18A4-4BC0-A97F-987EB808B26A}" type="presOf" srcId="{3FD1D9DB-7479-431B-9BD3-C2BE1DEB07EE}" destId="{B84CEDDB-EE08-4774-8164-CDF4B238AE0D}" srcOrd="0" destOrd="0" presId="urn:microsoft.com/office/officeart/2005/8/layout/default#1"/>
    <dgm:cxn modelId="{BA277EA6-360F-4F5B-AA09-0E533AAFCA3A}" type="presOf" srcId="{EEB24AC1-B91D-41D5-975B-C7BE48D62634}" destId="{9701701B-234C-4E0D-84D0-096A3B97208D}" srcOrd="0" destOrd="0" presId="urn:microsoft.com/office/officeart/2005/8/layout/default#1"/>
    <dgm:cxn modelId="{923FDAA3-5D26-4B71-AD3C-286870181CE2}" type="presOf" srcId="{A955AE08-AAFC-4F35-AC6C-B8238073B5EA}" destId="{0912EBAE-92C8-4B1A-B1F0-4D735262473B}" srcOrd="0" destOrd="0" presId="urn:microsoft.com/office/officeart/2005/8/layout/default#1"/>
    <dgm:cxn modelId="{19110F90-1823-42F4-90CA-68D83E34EF38}" srcId="{488DF90F-C85F-4473-9F74-301C76A84657}" destId="{3FD1D9DB-7479-431B-9BD3-C2BE1DEB07EE}" srcOrd="0" destOrd="0" parTransId="{50838306-71FF-46D9-9A50-9E8CA29F980E}" sibTransId="{F5A28CB8-F22A-4F8E-AB91-4A9207192E32}"/>
    <dgm:cxn modelId="{AF14C554-09D9-4D1D-B7F9-B2FD32367990}" srcId="{488DF90F-C85F-4473-9F74-301C76A84657}" destId="{7AC8BA1A-93C4-4BB8-9BF2-D4642E1FBC14}" srcOrd="4" destOrd="0" parTransId="{EC81A6F3-D344-4A91-9FBA-2400711F779D}" sibTransId="{22D5433E-7302-42EB-B542-0BF756884898}"/>
    <dgm:cxn modelId="{AAFF8206-9040-44D5-8DC3-FB89F36F48E9}" type="presOf" srcId="{7AC8BA1A-93C4-4BB8-9BF2-D4642E1FBC14}" destId="{DD93E4DB-41DC-40C5-942C-4E6232889BAB}" srcOrd="0" destOrd="0" presId="urn:microsoft.com/office/officeart/2005/8/layout/default#1"/>
    <dgm:cxn modelId="{F168852E-C9ED-4FB7-8693-E6EC79E1445F}" type="presOf" srcId="{1F99A380-4901-4A20-8E25-35D0D8F9A544}" destId="{3179966C-4713-43ED-BE2C-2D2BF08C684E}" srcOrd="0" destOrd="0" presId="urn:microsoft.com/office/officeart/2005/8/layout/default#1"/>
    <dgm:cxn modelId="{7F389437-FEE5-4726-8DF2-69F0A84B8F82}" type="presOf" srcId="{4FC7A4D0-F1B5-43DC-8207-5713B0EA4C3F}" destId="{8C2E8BB8-15CE-41AE-810F-7304B2A52F69}" srcOrd="0" destOrd="0" presId="urn:microsoft.com/office/officeart/2005/8/layout/default#1"/>
    <dgm:cxn modelId="{E0222B4C-7A66-453B-8C0B-4FF5A037BC99}" srcId="{488DF90F-C85F-4473-9F74-301C76A84657}" destId="{4FC7A4D0-F1B5-43DC-8207-5713B0EA4C3F}" srcOrd="3" destOrd="0" parTransId="{9FE8E596-16A4-453A-AD96-F3DEA3EC829C}" sibTransId="{2D40D23E-74AE-4055-961A-44AB3E06AD62}"/>
    <dgm:cxn modelId="{72939A45-C6CC-4E39-9769-DA874AC43B28}" type="presOf" srcId="{308C16B0-C1A8-47AC-8DB6-8B36032E0440}" destId="{809D0036-1652-4D48-BAE7-5A0B5640273D}" srcOrd="0" destOrd="0" presId="urn:microsoft.com/office/officeart/2005/8/layout/default#1"/>
    <dgm:cxn modelId="{664B0622-4303-4A23-A5B2-8C20FB6E3517}" type="presOf" srcId="{81AEDE73-C303-4766-81D8-5BC69E63CDA4}" destId="{69089A95-68E7-4DEF-9561-D0DD8F5CFAD0}" srcOrd="0" destOrd="0" presId="urn:microsoft.com/office/officeart/2005/8/layout/default#1"/>
    <dgm:cxn modelId="{98F7C1DE-EA22-498E-8B16-36CB8B1278A9}" type="presOf" srcId="{13F74346-31B2-468C-9D6E-E2477A895C58}" destId="{0898F91F-D3AF-4019-BADA-22C6ED656975}" srcOrd="0" destOrd="0" presId="urn:microsoft.com/office/officeart/2005/8/layout/default#1"/>
    <dgm:cxn modelId="{B74FBE34-E75C-4B6C-A302-522C6DB5A649}" srcId="{488DF90F-C85F-4473-9F74-301C76A84657}" destId="{81AEDE73-C303-4766-81D8-5BC69E63CDA4}" srcOrd="1" destOrd="0" parTransId="{697D8D7E-3CB5-414C-B3BD-934BE6063F95}" sibTransId="{F499E5BF-A604-407E-8143-1F026B43C85A}"/>
    <dgm:cxn modelId="{18F06C25-B48B-4D5E-BEA5-5FE9E79D22FE}" srcId="{488DF90F-C85F-4473-9F74-301C76A84657}" destId="{1F99A380-4901-4A20-8E25-35D0D8F9A544}" srcOrd="11" destOrd="0" parTransId="{97DFC6CA-A406-449B-AFCD-A511092B123C}" sibTransId="{4D06175A-549A-45E2-8B98-B4F75F65D7ED}"/>
    <dgm:cxn modelId="{6CBFB5C5-14D2-4ED2-B356-CCB8C259B862}" srcId="{488DF90F-C85F-4473-9F74-301C76A84657}" destId="{75BDA6A6-7701-42D1-A778-6D9DC88989ED}" srcOrd="8" destOrd="0" parTransId="{E20DAE4B-798B-4ECC-9BF6-DB159DC6291F}" sibTransId="{97A5557C-03C0-4DF6-96FA-E824924299AD}"/>
    <dgm:cxn modelId="{F6EBE8A4-A033-44D0-8E57-519D24336BFE}" srcId="{488DF90F-C85F-4473-9F74-301C76A84657}" destId="{F4B9B7C7-2739-4978-A311-0A2A9A508E5C}" srcOrd="6" destOrd="0" parTransId="{FE19D397-1592-49A9-AA95-9E30441C2D7F}" sibTransId="{EED19F08-D05D-4113-ADC4-79F18A5FE8CA}"/>
    <dgm:cxn modelId="{7E19ED54-6056-4C04-B71D-DF4AF98B8766}" type="presOf" srcId="{D81BB1D1-4CF1-4FF3-9692-D46694255D28}" destId="{96EB3DA9-E368-4912-A85B-45949D30EA1D}" srcOrd="0" destOrd="0" presId="urn:microsoft.com/office/officeart/2005/8/layout/default#1"/>
    <dgm:cxn modelId="{30718D5F-3DF7-4B87-A42C-62AE43DDC7C9}" type="presOf" srcId="{488DF90F-C85F-4473-9F74-301C76A84657}" destId="{5428F53D-9870-42D4-834F-7883F2822769}" srcOrd="0" destOrd="0" presId="urn:microsoft.com/office/officeart/2005/8/layout/default#1"/>
    <dgm:cxn modelId="{89916577-0C25-408C-82CC-4B2A05C1AD70}" srcId="{488DF90F-C85F-4473-9F74-301C76A84657}" destId="{13F74346-31B2-468C-9D6E-E2477A895C58}" srcOrd="9" destOrd="0" parTransId="{F3D5B72D-ABB0-4926-A39F-4115F67ED1EB}" sibTransId="{8427E166-2F47-493D-A38A-25381EEEAAC0}"/>
    <dgm:cxn modelId="{4DDF6259-3C55-46DE-9B56-7AC821FBA08F}" type="presOf" srcId="{F4B9B7C7-2739-4978-A311-0A2A9A508E5C}" destId="{D7998402-C2C6-43B9-AC32-5DF15DFB3D24}" srcOrd="0" destOrd="0" presId="urn:microsoft.com/office/officeart/2005/8/layout/default#1"/>
    <dgm:cxn modelId="{A7C900DA-F908-42B3-8AAB-9BABDA907DE6}" type="presOf" srcId="{75BDA6A6-7701-42D1-A778-6D9DC88989ED}" destId="{879F2245-B737-4525-BEE4-D9E88893E00F}" srcOrd="0" destOrd="0" presId="urn:microsoft.com/office/officeart/2005/8/layout/default#1"/>
    <dgm:cxn modelId="{72043873-BC76-4292-85D5-C550C4C67B0F}" type="presParOf" srcId="{5428F53D-9870-42D4-834F-7883F2822769}" destId="{B84CEDDB-EE08-4774-8164-CDF4B238AE0D}" srcOrd="0" destOrd="0" presId="urn:microsoft.com/office/officeart/2005/8/layout/default#1"/>
    <dgm:cxn modelId="{035CB345-E2E4-44CE-A69D-A455189A7C9F}" type="presParOf" srcId="{5428F53D-9870-42D4-834F-7883F2822769}" destId="{8403EE51-3A15-4B99-BA22-D14AE5C20D54}" srcOrd="1" destOrd="0" presId="urn:microsoft.com/office/officeart/2005/8/layout/default#1"/>
    <dgm:cxn modelId="{18C1BD8A-F489-4DCC-B023-0B9B40F114E9}" type="presParOf" srcId="{5428F53D-9870-42D4-834F-7883F2822769}" destId="{69089A95-68E7-4DEF-9561-D0DD8F5CFAD0}" srcOrd="2" destOrd="0" presId="urn:microsoft.com/office/officeart/2005/8/layout/default#1"/>
    <dgm:cxn modelId="{C876299B-328D-414B-9FAD-550735CD6E39}" type="presParOf" srcId="{5428F53D-9870-42D4-834F-7883F2822769}" destId="{5B3F8B9A-8D6A-441C-8720-4050AFA3191A}" srcOrd="3" destOrd="0" presId="urn:microsoft.com/office/officeart/2005/8/layout/default#1"/>
    <dgm:cxn modelId="{20AB9700-A5E5-4652-8153-516541C8554E}" type="presParOf" srcId="{5428F53D-9870-42D4-834F-7883F2822769}" destId="{0912EBAE-92C8-4B1A-B1F0-4D735262473B}" srcOrd="4" destOrd="0" presId="urn:microsoft.com/office/officeart/2005/8/layout/default#1"/>
    <dgm:cxn modelId="{73007851-6A0C-4136-B4A1-F1EAE1A70450}" type="presParOf" srcId="{5428F53D-9870-42D4-834F-7883F2822769}" destId="{9F6710AB-6C48-4F9F-B69C-C369A59941E9}" srcOrd="5" destOrd="0" presId="urn:microsoft.com/office/officeart/2005/8/layout/default#1"/>
    <dgm:cxn modelId="{96FD6E9B-34FA-4856-B0A7-0BB28FE397B1}" type="presParOf" srcId="{5428F53D-9870-42D4-834F-7883F2822769}" destId="{8C2E8BB8-15CE-41AE-810F-7304B2A52F69}" srcOrd="6" destOrd="0" presId="urn:microsoft.com/office/officeart/2005/8/layout/default#1"/>
    <dgm:cxn modelId="{C894699E-07D5-45C5-8761-BAEE891A6C68}" type="presParOf" srcId="{5428F53D-9870-42D4-834F-7883F2822769}" destId="{8A07441D-0E45-4A59-8598-17EDC85D0526}" srcOrd="7" destOrd="0" presId="urn:microsoft.com/office/officeart/2005/8/layout/default#1"/>
    <dgm:cxn modelId="{8DCA406C-F8A8-434D-864E-B3670787A475}" type="presParOf" srcId="{5428F53D-9870-42D4-834F-7883F2822769}" destId="{DD93E4DB-41DC-40C5-942C-4E6232889BAB}" srcOrd="8" destOrd="0" presId="urn:microsoft.com/office/officeart/2005/8/layout/default#1"/>
    <dgm:cxn modelId="{F5D2F74A-DCA7-421E-80DF-6E2AB45D8475}" type="presParOf" srcId="{5428F53D-9870-42D4-834F-7883F2822769}" destId="{2F62835E-B786-4EE1-BF17-2D1FD2113AAB}" srcOrd="9" destOrd="0" presId="urn:microsoft.com/office/officeart/2005/8/layout/default#1"/>
    <dgm:cxn modelId="{AA23030C-4122-4D67-90DF-77EFA651B2A3}" type="presParOf" srcId="{5428F53D-9870-42D4-834F-7883F2822769}" destId="{9701701B-234C-4E0D-84D0-096A3B97208D}" srcOrd="10" destOrd="0" presId="urn:microsoft.com/office/officeart/2005/8/layout/default#1"/>
    <dgm:cxn modelId="{9354363B-9183-485B-90E8-8080CCABF068}" type="presParOf" srcId="{5428F53D-9870-42D4-834F-7883F2822769}" destId="{2873CD17-D8DF-466F-BC72-03321163A353}" srcOrd="11" destOrd="0" presId="urn:microsoft.com/office/officeart/2005/8/layout/default#1"/>
    <dgm:cxn modelId="{9A0CB7A5-A4FA-4DB4-8A75-888EDE37BD24}" type="presParOf" srcId="{5428F53D-9870-42D4-834F-7883F2822769}" destId="{D7998402-C2C6-43B9-AC32-5DF15DFB3D24}" srcOrd="12" destOrd="0" presId="urn:microsoft.com/office/officeart/2005/8/layout/default#1"/>
    <dgm:cxn modelId="{503CF948-0718-464F-9FAB-B43F582DB736}" type="presParOf" srcId="{5428F53D-9870-42D4-834F-7883F2822769}" destId="{2C8BFBDA-0284-4211-BF2C-D6EFCAA1A3DA}" srcOrd="13" destOrd="0" presId="urn:microsoft.com/office/officeart/2005/8/layout/default#1"/>
    <dgm:cxn modelId="{DC159A32-78DD-4EDE-B8F2-F2AC38998254}" type="presParOf" srcId="{5428F53D-9870-42D4-834F-7883F2822769}" destId="{809D0036-1652-4D48-BAE7-5A0B5640273D}" srcOrd="14" destOrd="0" presId="urn:microsoft.com/office/officeart/2005/8/layout/default#1"/>
    <dgm:cxn modelId="{0FF0040A-E76D-4B1D-97CE-146EEA146CEF}" type="presParOf" srcId="{5428F53D-9870-42D4-834F-7883F2822769}" destId="{A3F619E1-FB6F-40A2-B544-5ECB04126325}" srcOrd="15" destOrd="0" presId="urn:microsoft.com/office/officeart/2005/8/layout/default#1"/>
    <dgm:cxn modelId="{AEEC9840-7688-4165-A7C2-C6133E9F8789}" type="presParOf" srcId="{5428F53D-9870-42D4-834F-7883F2822769}" destId="{879F2245-B737-4525-BEE4-D9E88893E00F}" srcOrd="16" destOrd="0" presId="urn:microsoft.com/office/officeart/2005/8/layout/default#1"/>
    <dgm:cxn modelId="{F6C45101-D15F-474E-B785-D6B560087D0B}" type="presParOf" srcId="{5428F53D-9870-42D4-834F-7883F2822769}" destId="{FD5C330E-8CDE-4228-B36E-43D1AEFAD860}" srcOrd="17" destOrd="0" presId="urn:microsoft.com/office/officeart/2005/8/layout/default#1"/>
    <dgm:cxn modelId="{8BE5A39D-5AF7-42EC-9341-691CCE96685D}" type="presParOf" srcId="{5428F53D-9870-42D4-834F-7883F2822769}" destId="{0898F91F-D3AF-4019-BADA-22C6ED656975}" srcOrd="18" destOrd="0" presId="urn:microsoft.com/office/officeart/2005/8/layout/default#1"/>
    <dgm:cxn modelId="{FF509A9A-E7C6-4530-82B6-D87C540CD82B}" type="presParOf" srcId="{5428F53D-9870-42D4-834F-7883F2822769}" destId="{F51C29CD-A8CC-4DBB-823E-FCA044E7D332}" srcOrd="19" destOrd="0" presId="urn:microsoft.com/office/officeart/2005/8/layout/default#1"/>
    <dgm:cxn modelId="{94C63FFA-9C2A-4D4E-89AE-ABE8BEA6F3FA}" type="presParOf" srcId="{5428F53D-9870-42D4-834F-7883F2822769}" destId="{96EB3DA9-E368-4912-A85B-45949D30EA1D}" srcOrd="20" destOrd="0" presId="urn:microsoft.com/office/officeart/2005/8/layout/default#1"/>
    <dgm:cxn modelId="{B6D2E0F5-98AC-4468-9E25-42F713A960CA}" type="presParOf" srcId="{5428F53D-9870-42D4-834F-7883F2822769}" destId="{B5A104F4-7833-4015-A898-9DB76D1C5E74}" srcOrd="21" destOrd="0" presId="urn:microsoft.com/office/officeart/2005/8/layout/default#1"/>
    <dgm:cxn modelId="{3AF3F48B-7F9E-493F-8011-283C63DE6893}" type="presParOf" srcId="{5428F53D-9870-42D4-834F-7883F2822769}" destId="{3179966C-4713-43ED-BE2C-2D2BF08C684E}" srcOrd="2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4E92E-EB67-4E8B-A438-26DCFAE60A76}">
      <dsp:nvSpPr>
        <dsp:cNvPr id="0" name=""/>
        <dsp:cNvSpPr/>
      </dsp:nvSpPr>
      <dsp:spPr>
        <a:xfrm>
          <a:off x="0" y="0"/>
          <a:ext cx="3991327" cy="14112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/>
            <a:t>ДОЛЖЕН  ЗНАТЬ:</a:t>
          </a:r>
          <a:endParaRPr lang="ru-RU" sz="1800" b="1" kern="1200" dirty="0"/>
        </a:p>
      </dsp:txBody>
      <dsp:txXfrm>
        <a:off x="0" y="0"/>
        <a:ext cx="3991327" cy="1411200"/>
      </dsp:txXfrm>
    </dsp:sp>
    <dsp:sp modelId="{97626E8D-A6E5-4FE9-94FB-447CF224DEF0}">
      <dsp:nvSpPr>
        <dsp:cNvPr id="0" name=""/>
        <dsp:cNvSpPr/>
      </dsp:nvSpPr>
      <dsp:spPr>
        <a:xfrm>
          <a:off x="41" y="1414382"/>
          <a:ext cx="3991327" cy="2690099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/>
            <a:t>педагогику, дидактику, </a:t>
          </a:r>
          <a:r>
            <a:rPr lang="ru-RU" sz="1600" b="0" i="0" kern="1200" dirty="0" smtClean="0"/>
            <a:t>возрастную </a:t>
          </a:r>
          <a:r>
            <a:rPr lang="ru-RU" sz="1600" b="0" i="0" kern="1200" dirty="0"/>
            <a:t>и педагогическую психологию; </a:t>
          </a:r>
          <a:r>
            <a:rPr lang="ru-RU" sz="1600" b="0" i="0" kern="1200" dirty="0" smtClean="0"/>
            <a:t>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/>
            <a:t>основы законодательства в области образования, брака и семьи, охраны материнства и детства;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/>
            <a:t>нормативные документы, определяющие деятельность </a:t>
          </a:r>
          <a:r>
            <a:rPr lang="ru-RU" sz="1600" b="0" i="0" kern="1200" dirty="0" smtClean="0"/>
            <a:t>дошкольных образовательных учреждений.</a:t>
          </a:r>
          <a:endParaRPr lang="ru-RU" sz="1600" kern="1200" dirty="0"/>
        </a:p>
      </dsp:txBody>
      <dsp:txXfrm>
        <a:off x="41" y="1414382"/>
        <a:ext cx="3991327" cy="2690099"/>
      </dsp:txXfrm>
    </dsp:sp>
    <dsp:sp modelId="{C2455989-8C45-4845-BFE7-D82400EA7A48}">
      <dsp:nvSpPr>
        <dsp:cNvPr id="0" name=""/>
        <dsp:cNvSpPr/>
      </dsp:nvSpPr>
      <dsp:spPr>
        <a:xfrm>
          <a:off x="4550154" y="3182"/>
          <a:ext cx="3991327" cy="1411200"/>
        </a:xfrm>
        <a:prstGeom prst="rect">
          <a:avLst/>
        </a:prstGeom>
        <a:gradFill rotWithShape="0">
          <a:gsLst>
            <a:gs pos="0">
              <a:schemeClr val="accent5">
                <a:hueOff val="10738916"/>
                <a:satOff val="-1444"/>
                <a:lumOff val="14313"/>
                <a:alphaOff val="0"/>
                <a:shade val="51000"/>
                <a:satMod val="130000"/>
              </a:schemeClr>
            </a:gs>
            <a:gs pos="80000">
              <a:schemeClr val="accent5">
                <a:hueOff val="10738916"/>
                <a:satOff val="-1444"/>
                <a:lumOff val="14313"/>
                <a:alphaOff val="0"/>
                <a:shade val="93000"/>
                <a:satMod val="130000"/>
              </a:schemeClr>
            </a:gs>
            <a:gs pos="100000">
              <a:schemeClr val="accent5">
                <a:hueOff val="10738916"/>
                <a:satOff val="-1444"/>
                <a:lumOff val="1431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10738916"/>
              <a:satOff val="-1444"/>
              <a:lumOff val="143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/>
            <a:t>ДОЛЖЕН  УМЕТЬ ПЛАНИРОВАТЬ  </a:t>
          </a:r>
          <a:r>
            <a:rPr lang="ru-RU" sz="1600" b="1" i="0" kern="1200" dirty="0" smtClean="0"/>
            <a:t>ВОСПИТАТЕЛЬНУЮ РАБОТУ</a:t>
          </a:r>
          <a:r>
            <a:rPr lang="ru-RU" sz="1600" b="1" i="0" kern="1200" dirty="0"/>
            <a:t>: </a:t>
          </a:r>
          <a:endParaRPr lang="ru-RU" sz="1600" b="1" kern="1200" dirty="0"/>
        </a:p>
      </dsp:txBody>
      <dsp:txXfrm>
        <a:off x="4550154" y="3182"/>
        <a:ext cx="3991327" cy="1411200"/>
      </dsp:txXfrm>
    </dsp:sp>
    <dsp:sp modelId="{2388C874-775C-4866-B6C5-6038A2241163}">
      <dsp:nvSpPr>
        <dsp:cNvPr id="0" name=""/>
        <dsp:cNvSpPr/>
      </dsp:nvSpPr>
      <dsp:spPr>
        <a:xfrm>
          <a:off x="4550154" y="1414382"/>
          <a:ext cx="3991327" cy="2690099"/>
        </a:xfrm>
        <a:prstGeom prst="rect">
          <a:avLst/>
        </a:prstGeom>
        <a:solidFill>
          <a:schemeClr val="accent5">
            <a:tint val="40000"/>
            <a:alpha val="90000"/>
            <a:hueOff val="11421355"/>
            <a:satOff val="13175"/>
            <a:lumOff val="2826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1421355"/>
              <a:satOff val="13175"/>
              <a:lumOff val="282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организовывать разнообразные виды  деятельности детей;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/>
            <a:t>проводить работу с родителями </a:t>
          </a:r>
          <a:r>
            <a:rPr lang="ru-RU" sz="1600" b="0" i="0" kern="1200" dirty="0" smtClean="0"/>
            <a:t>детей;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/>
            <a:t>оказывать первую медицинскую помощь;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/>
            <a:t>ориентироваться в возрастных, индивидуальных и интеллектуальных проблемах детей </a:t>
          </a:r>
          <a:r>
            <a:rPr lang="ru-RU" sz="1600" b="0" i="0" kern="1200" dirty="0" smtClean="0"/>
            <a:t>раннего и дошкольного возраста.</a:t>
          </a:r>
          <a:endParaRPr lang="ru-RU" sz="1600" kern="1200" dirty="0"/>
        </a:p>
      </dsp:txBody>
      <dsp:txXfrm>
        <a:off x="4550154" y="1414382"/>
        <a:ext cx="3991327" cy="26900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5ACBA-2F1E-4085-98D1-26BD09A9FD8F}">
      <dsp:nvSpPr>
        <dsp:cNvPr id="0" name=""/>
        <dsp:cNvSpPr/>
      </dsp:nvSpPr>
      <dsp:spPr>
        <a:xfrm>
          <a:off x="0" y="2574"/>
          <a:ext cx="5989356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1EC5E-A380-4432-AB16-F9A3E1BC03B8}">
      <dsp:nvSpPr>
        <dsp:cNvPr id="0" name=""/>
        <dsp:cNvSpPr/>
      </dsp:nvSpPr>
      <dsp:spPr>
        <a:xfrm>
          <a:off x="0" y="0"/>
          <a:ext cx="5989356" cy="1077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Условия труда: </a:t>
          </a:r>
          <a:r>
            <a:rPr lang="ru-RU" sz="1800" kern="1200" dirty="0"/>
            <a:t>работа происходит в условиях большой нервно-психической и коммуникативной нагрузки. </a:t>
          </a:r>
        </a:p>
      </dsp:txBody>
      <dsp:txXfrm>
        <a:off x="0" y="0"/>
        <a:ext cx="5989356" cy="1077665"/>
      </dsp:txXfrm>
    </dsp:sp>
    <dsp:sp modelId="{93818C00-EBB5-4FC6-9D87-9D5C8ED11E6A}">
      <dsp:nvSpPr>
        <dsp:cNvPr id="0" name=""/>
        <dsp:cNvSpPr/>
      </dsp:nvSpPr>
      <dsp:spPr>
        <a:xfrm>
          <a:off x="0" y="811641"/>
          <a:ext cx="5989356" cy="0"/>
        </a:xfrm>
        <a:prstGeom prst="line">
          <a:avLst/>
        </a:prstGeom>
        <a:solidFill>
          <a:schemeClr val="accent5">
            <a:hueOff val="3579639"/>
            <a:satOff val="-481"/>
            <a:lumOff val="4771"/>
            <a:alphaOff val="0"/>
          </a:schemeClr>
        </a:solidFill>
        <a:ln w="25400" cap="flat" cmpd="sng" algn="ctr">
          <a:solidFill>
            <a:schemeClr val="accent5">
              <a:hueOff val="3579639"/>
              <a:satOff val="-481"/>
              <a:lumOff val="47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8308D-56E8-42CA-A139-77CADE307B91}">
      <dsp:nvSpPr>
        <dsp:cNvPr id="0" name=""/>
        <dsp:cNvSpPr/>
      </dsp:nvSpPr>
      <dsp:spPr>
        <a:xfrm>
          <a:off x="0" y="903522"/>
          <a:ext cx="5989356" cy="8945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Доминирующие интересы:</a:t>
          </a:r>
          <a:r>
            <a:rPr lang="ru-RU" sz="1800" kern="1200" dirty="0"/>
            <a:t> педагогика, </a:t>
          </a:r>
          <a:r>
            <a:rPr lang="ru-RU" sz="1800" kern="1200" dirty="0" smtClean="0"/>
            <a:t>общественная </a:t>
          </a:r>
          <a:r>
            <a:rPr lang="ru-RU" sz="1800" kern="1200" dirty="0"/>
            <a:t>работа, психология, смежные с предметом дисциплины, история, философия, искусство, социология, экономика, </a:t>
          </a:r>
          <a:r>
            <a:rPr lang="ru-RU" sz="1800" kern="1200" dirty="0" smtClean="0"/>
            <a:t>право.</a:t>
          </a:r>
          <a:endParaRPr lang="ru-RU" sz="1800" kern="1200" dirty="0"/>
        </a:p>
      </dsp:txBody>
      <dsp:txXfrm>
        <a:off x="0" y="903522"/>
        <a:ext cx="5989356" cy="894581"/>
      </dsp:txXfrm>
    </dsp:sp>
    <dsp:sp modelId="{8C77729C-50B4-4916-9870-2A4F4AA70E8F}">
      <dsp:nvSpPr>
        <dsp:cNvPr id="0" name=""/>
        <dsp:cNvSpPr/>
      </dsp:nvSpPr>
      <dsp:spPr>
        <a:xfrm>
          <a:off x="0" y="1931309"/>
          <a:ext cx="5989356" cy="45720"/>
        </a:xfrm>
        <a:prstGeom prst="line">
          <a:avLst/>
        </a:prstGeom>
        <a:solidFill>
          <a:schemeClr val="accent5">
            <a:hueOff val="7159277"/>
            <a:satOff val="-963"/>
            <a:lumOff val="9542"/>
            <a:alphaOff val="0"/>
          </a:schemeClr>
        </a:solidFill>
        <a:ln w="25400" cap="flat" cmpd="sng" algn="ctr">
          <a:solidFill>
            <a:schemeClr val="accent5">
              <a:hueOff val="7159277"/>
              <a:satOff val="-963"/>
              <a:lumOff val="95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90252-C830-472E-B79D-55528035C2C9}">
      <dsp:nvSpPr>
        <dsp:cNvPr id="0" name=""/>
        <dsp:cNvSpPr/>
      </dsp:nvSpPr>
      <dsp:spPr>
        <a:xfrm>
          <a:off x="0" y="2043609"/>
          <a:ext cx="5989356" cy="1508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Области применения:</a:t>
          </a:r>
          <a:r>
            <a:rPr lang="ru-RU" sz="1800" kern="1200" dirty="0"/>
            <a:t> </a:t>
          </a:r>
          <a:r>
            <a:rPr lang="ru-RU" sz="1800" kern="1200" dirty="0" smtClean="0"/>
            <a:t>дошкольные образовательные учреждения разного типа, учреждения </a:t>
          </a:r>
          <a:r>
            <a:rPr lang="ru-RU" sz="1800" kern="1200" dirty="0"/>
            <a:t>культуры и дополнительного образования.</a:t>
          </a:r>
        </a:p>
      </dsp:txBody>
      <dsp:txXfrm>
        <a:off x="0" y="2043609"/>
        <a:ext cx="5989356" cy="1508722"/>
      </dsp:txXfrm>
    </dsp:sp>
    <dsp:sp modelId="{6C302945-078A-45F7-A667-B49C95B93CA7}">
      <dsp:nvSpPr>
        <dsp:cNvPr id="0" name=""/>
        <dsp:cNvSpPr/>
      </dsp:nvSpPr>
      <dsp:spPr>
        <a:xfrm>
          <a:off x="0" y="2851590"/>
          <a:ext cx="5989356" cy="0"/>
        </a:xfrm>
        <a:prstGeom prst="line">
          <a:avLst/>
        </a:prstGeom>
        <a:solidFill>
          <a:schemeClr val="accent5">
            <a:hueOff val="10738916"/>
            <a:satOff val="-1444"/>
            <a:lumOff val="14313"/>
            <a:alphaOff val="0"/>
          </a:schemeClr>
        </a:solidFill>
        <a:ln w="25400" cap="flat" cmpd="sng" algn="ctr">
          <a:solidFill>
            <a:schemeClr val="accent5">
              <a:hueOff val="10738916"/>
              <a:satOff val="-1444"/>
              <a:lumOff val="143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32318-5695-4CDB-8A12-812B6DD49B1F}">
      <dsp:nvSpPr>
        <dsp:cNvPr id="0" name=""/>
        <dsp:cNvSpPr/>
      </dsp:nvSpPr>
      <dsp:spPr>
        <a:xfrm>
          <a:off x="0" y="3060337"/>
          <a:ext cx="5989356" cy="15087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0" y="3060337"/>
        <a:ext cx="5989356" cy="15087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CEDDB-EE08-4774-8164-CDF4B238AE0D}">
      <dsp:nvSpPr>
        <dsp:cNvPr id="0" name=""/>
        <dsp:cNvSpPr/>
      </dsp:nvSpPr>
      <dsp:spPr>
        <a:xfrm>
          <a:off x="2647" y="635916"/>
          <a:ext cx="2100279" cy="140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устойчивый интерес к работе с детьми, </a:t>
          </a:r>
        </a:p>
      </dsp:txBody>
      <dsp:txXfrm>
        <a:off x="2647" y="635916"/>
        <a:ext cx="2100279" cy="1401923"/>
      </dsp:txXfrm>
    </dsp:sp>
    <dsp:sp modelId="{69089A95-68E7-4DEF-9561-D0DD8F5CFAD0}">
      <dsp:nvSpPr>
        <dsp:cNvPr id="0" name=""/>
        <dsp:cNvSpPr/>
      </dsp:nvSpPr>
      <dsp:spPr>
        <a:xfrm>
          <a:off x="2312954" y="635916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эмоционально-волевая устойчивость, </a:t>
          </a:r>
        </a:p>
      </dsp:txBody>
      <dsp:txXfrm>
        <a:off x="2312954" y="635916"/>
        <a:ext cx="2100279" cy="1401923"/>
      </dsp:txXfrm>
    </dsp:sp>
    <dsp:sp modelId="{0912EBAE-92C8-4B1A-B1F0-4D735262473B}">
      <dsp:nvSpPr>
        <dsp:cNvPr id="0" name=""/>
        <dsp:cNvSpPr/>
      </dsp:nvSpPr>
      <dsp:spPr>
        <a:xfrm>
          <a:off x="4623261" y="635916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толерантность к многочисленным контактам , </a:t>
          </a:r>
        </a:p>
      </dsp:txBody>
      <dsp:txXfrm>
        <a:off x="4623261" y="635916"/>
        <a:ext cx="2100279" cy="1401923"/>
      </dsp:txXfrm>
    </dsp:sp>
    <dsp:sp modelId="{8C2E8BB8-15CE-41AE-810F-7304B2A52F69}">
      <dsp:nvSpPr>
        <dsp:cNvPr id="0" name=""/>
        <dsp:cNvSpPr/>
      </dsp:nvSpPr>
      <dsp:spPr>
        <a:xfrm>
          <a:off x="6933569" y="635916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интеллектуальные способности (особенно в части вербального интеллекта), </a:t>
          </a:r>
        </a:p>
      </dsp:txBody>
      <dsp:txXfrm>
        <a:off x="6933569" y="635916"/>
        <a:ext cx="2100279" cy="1401923"/>
      </dsp:txXfrm>
    </dsp:sp>
    <dsp:sp modelId="{DD93E4DB-41DC-40C5-942C-4E6232889BAB}">
      <dsp:nvSpPr>
        <dsp:cNvPr id="0" name=""/>
        <dsp:cNvSpPr/>
      </dsp:nvSpPr>
      <dsp:spPr>
        <a:xfrm>
          <a:off x="2647" y="2247868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концентрация, </a:t>
          </a:r>
        </a:p>
      </dsp:txBody>
      <dsp:txXfrm>
        <a:off x="2647" y="2247868"/>
        <a:ext cx="2100279" cy="1401923"/>
      </dsp:txXfrm>
    </dsp:sp>
    <dsp:sp modelId="{9701701B-234C-4E0D-84D0-096A3B97208D}">
      <dsp:nvSpPr>
        <dsp:cNvPr id="0" name=""/>
        <dsp:cNvSpPr/>
      </dsp:nvSpPr>
      <dsp:spPr>
        <a:xfrm>
          <a:off x="2312954" y="2247868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умение распределять и переключать внимание, </a:t>
          </a:r>
        </a:p>
      </dsp:txBody>
      <dsp:txXfrm>
        <a:off x="2312954" y="2247868"/>
        <a:ext cx="2100279" cy="1401923"/>
      </dsp:txXfrm>
    </dsp:sp>
    <dsp:sp modelId="{D7998402-C2C6-43B9-AC32-5DF15DFB3D24}">
      <dsp:nvSpPr>
        <dsp:cNvPr id="0" name=""/>
        <dsp:cNvSpPr/>
      </dsp:nvSpPr>
      <dsp:spPr>
        <a:xfrm>
          <a:off x="4623261" y="2247868"/>
          <a:ext cx="2100279" cy="140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большой объем оперативной и долговременной памяти, </a:t>
          </a:r>
        </a:p>
      </dsp:txBody>
      <dsp:txXfrm>
        <a:off x="4623261" y="2247868"/>
        <a:ext cx="2100279" cy="1401923"/>
      </dsp:txXfrm>
    </dsp:sp>
    <dsp:sp modelId="{809D0036-1652-4D48-BAE7-5A0B5640273D}">
      <dsp:nvSpPr>
        <dsp:cNvPr id="0" name=""/>
        <dsp:cNvSpPr/>
      </dsp:nvSpPr>
      <dsp:spPr>
        <a:xfrm>
          <a:off x="6933569" y="2247868"/>
          <a:ext cx="2100279" cy="140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эмоциональная устойчивость - выдержка, </a:t>
          </a:r>
        </a:p>
      </dsp:txBody>
      <dsp:txXfrm>
        <a:off x="6933569" y="2247868"/>
        <a:ext cx="2100279" cy="1401923"/>
      </dsp:txXfrm>
    </dsp:sp>
    <dsp:sp modelId="{879F2245-B737-4525-BEE4-D9E88893E00F}">
      <dsp:nvSpPr>
        <dsp:cNvPr id="0" name=""/>
        <dsp:cNvSpPr/>
      </dsp:nvSpPr>
      <dsp:spPr>
        <a:xfrm>
          <a:off x="2647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самообладание, чуткость, такт, сопереживание, </a:t>
          </a:r>
        </a:p>
      </dsp:txBody>
      <dsp:txXfrm>
        <a:off x="2647" y="3859820"/>
        <a:ext cx="2100279" cy="1401923"/>
      </dsp:txXfrm>
    </dsp:sp>
    <dsp:sp modelId="{0898F91F-D3AF-4019-BADA-22C6ED656975}">
      <dsp:nvSpPr>
        <dsp:cNvPr id="0" name=""/>
        <dsp:cNvSpPr/>
      </dsp:nvSpPr>
      <dsp:spPr>
        <a:xfrm>
          <a:off x="2312954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коммуникативные качества - доброжелательность, хорошая дикция, четкая грамотная речь, </a:t>
          </a:r>
        </a:p>
      </dsp:txBody>
      <dsp:txXfrm>
        <a:off x="2312954" y="3859820"/>
        <a:ext cx="2100279" cy="1401923"/>
      </dsp:txXfrm>
    </dsp:sp>
    <dsp:sp modelId="{96EB3DA9-E368-4912-A85B-45949D30EA1D}">
      <dsp:nvSpPr>
        <dsp:cNvPr id="0" name=""/>
        <dsp:cNvSpPr/>
      </dsp:nvSpPr>
      <dsp:spPr>
        <a:xfrm>
          <a:off x="4623261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способность к яркому и логически выстроенному изложению материала, </a:t>
          </a:r>
        </a:p>
      </dsp:txBody>
      <dsp:txXfrm>
        <a:off x="4623261" y="3859820"/>
        <a:ext cx="2100279" cy="1401923"/>
      </dsp:txXfrm>
    </dsp:sp>
    <dsp:sp modelId="{3179966C-4713-43ED-BE2C-2D2BF08C684E}">
      <dsp:nvSpPr>
        <dsp:cNvPr id="0" name=""/>
        <dsp:cNvSpPr/>
      </dsp:nvSpPr>
      <dsp:spPr>
        <a:xfrm>
          <a:off x="6933569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энергичность, работоспособность, </a:t>
          </a:r>
          <a:r>
            <a:rPr lang="ru-RU" sz="1700" b="0" i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</a:t>
          </a:r>
          <a:r>
            <a:rPr lang="ru-RU" sz="1700" b="0" i="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общая культура. </a:t>
          </a:r>
        </a:p>
      </dsp:txBody>
      <dsp:txXfrm>
        <a:off x="6933569" y="3859820"/>
        <a:ext cx="2100279" cy="1401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ED6EE-0EC6-4CB9-8A5B-5376418E04E6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39484-9278-484D-8DB7-0DE6E78300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68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BC54C-D4B6-4973-853F-7679DB75AE9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53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7DDD2-CD40-464E-BCB3-223DDAD687F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7A4B3-F2FE-46B5-8EDC-CC55D147B95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00169"/>
      </p:ext>
    </p:extLst>
  </p:cSld>
  <p:clrMapOvr>
    <a:masterClrMapping/>
  </p:clrMapOvr>
  <p:transition spd="med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36907"/>
      </p:ext>
    </p:extLst>
  </p:cSld>
  <p:clrMapOvr>
    <a:masterClrMapping/>
  </p:clrMapOvr>
  <p:transition spd="med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29404"/>
      </p:ext>
    </p:extLst>
  </p:cSld>
  <p:clrMapOvr>
    <a:masterClrMapping/>
  </p:clrMapOvr>
  <p:transition spd="med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58201"/>
      </p:ext>
    </p:extLst>
  </p:cSld>
  <p:clrMapOvr>
    <a:masterClrMapping/>
  </p:clrMapOvr>
  <p:transition spd="med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10001"/>
      </p:ext>
    </p:extLst>
  </p:cSld>
  <p:clrMapOvr>
    <a:masterClrMapping/>
  </p:clrMapOvr>
  <p:transition spd="med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68867"/>
      </p:ext>
    </p:extLst>
  </p:cSld>
  <p:clrMapOvr>
    <a:masterClrMapping/>
  </p:clrMapOvr>
  <p:transition spd="med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91888"/>
      </p:ext>
    </p:extLst>
  </p:cSld>
  <p:clrMapOvr>
    <a:masterClrMapping/>
  </p:clrMapOvr>
  <p:transition spd="med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36979"/>
      </p:ext>
    </p:extLst>
  </p:cSld>
  <p:clrMapOvr>
    <a:masterClrMapping/>
  </p:clrMapOvr>
  <p:transition spd="med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18733"/>
      </p:ext>
    </p:extLst>
  </p:cSld>
  <p:clrMapOvr>
    <a:masterClrMapping/>
  </p:clrMapOvr>
  <p:transition spd="med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63060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B6DA0-3AE5-4C8A-B167-7F67B5E46D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44750"/>
      </p:ext>
    </p:extLst>
  </p:cSld>
  <p:clrMapOvr>
    <a:masterClrMapping/>
  </p:clrMapOvr>
  <p:transition spd="med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99863"/>
      </p:ext>
    </p:extLst>
  </p:cSld>
  <p:clrMapOvr>
    <a:masterClrMapping/>
  </p:clrMapOvr>
  <p:transition spd="med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810118"/>
      </p:ext>
    </p:extLst>
  </p:cSld>
  <p:clrMapOvr>
    <a:masterClrMapping/>
  </p:clrMapOvr>
  <p:transition spd="med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62288"/>
      </p:ext>
    </p:extLst>
  </p:cSld>
  <p:clrMapOvr>
    <a:masterClrMapping/>
  </p:clrMapOvr>
  <p:transition spd="med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07303"/>
      </p:ext>
    </p:extLst>
  </p:cSld>
  <p:clrMapOvr>
    <a:masterClrMapping/>
  </p:clrMapOvr>
  <p:transition spd="med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15553"/>
      </p:ext>
    </p:extLst>
  </p:cSld>
  <p:clrMapOvr>
    <a:masterClrMapping/>
  </p:clrMapOvr>
  <p:transition spd="med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4265"/>
      </p:ext>
    </p:extLst>
  </p:cSld>
  <p:clrMapOvr>
    <a:masterClrMapping/>
  </p:clrMapOvr>
  <p:transition spd="med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29065"/>
      </p:ext>
    </p:extLst>
  </p:cSld>
  <p:clrMapOvr>
    <a:masterClrMapping/>
  </p:clrMapOvr>
  <p:transition spd="med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51517"/>
      </p:ext>
    </p:extLst>
  </p:cSld>
  <p:clrMapOvr>
    <a:masterClrMapping/>
  </p:clrMapOvr>
  <p:transition spd="med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4899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82516"/>
      </p:ext>
    </p:extLst>
  </p:cSld>
  <p:clrMapOvr>
    <a:masterClrMapping/>
  </p:clrMapOvr>
  <p:transition spd="med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59233"/>
      </p:ext>
    </p:extLst>
  </p:cSld>
  <p:clrMapOvr>
    <a:masterClrMapping/>
  </p:clrMapOvr>
  <p:transition spd="med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58192"/>
      </p:ext>
    </p:extLst>
  </p:cSld>
  <p:clrMapOvr>
    <a:masterClrMapping/>
  </p:clrMapOvr>
  <p:transition spd="med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88296"/>
      </p:ext>
    </p:extLst>
  </p:cSld>
  <p:clrMapOvr>
    <a:masterClrMapping/>
  </p:clrMapOvr>
  <p:transition spd="med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61323"/>
      </p:ext>
    </p:extLst>
  </p:cSld>
  <p:clrMapOvr>
    <a:masterClrMapping/>
  </p:clrMapOvr>
  <p:transition spd="med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24687"/>
      </p:ext>
    </p:extLst>
  </p:cSld>
  <p:clrMapOvr>
    <a:masterClrMapping/>
  </p:clrMapOvr>
  <p:transition spd="med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99910"/>
      </p:ext>
    </p:extLst>
  </p:cSld>
  <p:clrMapOvr>
    <a:masterClrMapping/>
  </p:clrMapOvr>
  <p:transition spd="med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37756"/>
      </p:ext>
    </p:extLst>
  </p:cSld>
  <p:clrMapOvr>
    <a:masterClrMapping/>
  </p:clrMapOvr>
  <p:transition spd="med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43688"/>
      </p:ext>
    </p:extLst>
  </p:cSld>
  <p:clrMapOvr>
    <a:masterClrMapping/>
  </p:clrMapOvr>
  <p:transition spd="med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64854"/>
      </p:ext>
    </p:extLst>
  </p:cSld>
  <p:clrMapOvr>
    <a:masterClrMapping/>
  </p:clrMapOvr>
  <p:transition spd="med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59155"/>
      </p:ext>
    </p:extLst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31407"/>
      </p:ext>
    </p:extLst>
  </p:cSld>
  <p:clrMapOvr>
    <a:masterClrMapping/>
  </p:clrMapOvr>
  <p:transition spd="med"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21290"/>
      </p:ext>
    </p:extLst>
  </p:cSld>
  <p:clrMapOvr>
    <a:masterClrMapping/>
  </p:clrMapOvr>
  <p:transition spd="med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70761"/>
      </p:ext>
    </p:extLst>
  </p:cSld>
  <p:clrMapOvr>
    <a:masterClrMapping/>
  </p:clrMapOvr>
  <p:transition spd="med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19959"/>
      </p:ext>
    </p:extLst>
  </p:cSld>
  <p:clrMapOvr>
    <a:masterClrMapping/>
  </p:clrMapOvr>
  <p:transition spd="med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31446"/>
      </p:ext>
    </p:extLst>
  </p:cSld>
  <p:clrMapOvr>
    <a:masterClrMapping/>
  </p:clrMapOvr>
  <p:transition spd="med"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8682"/>
      </p:ext>
    </p:extLst>
  </p:cSld>
  <p:clrMapOvr>
    <a:masterClrMapping/>
  </p:clrMapOvr>
  <p:transition spd="med"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17093"/>
      </p:ext>
    </p:extLst>
  </p:cSld>
  <p:clrMapOvr>
    <a:masterClrMapping/>
  </p:clrMapOvr>
  <p:transition spd="med"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3939"/>
      </p:ext>
    </p:extLst>
  </p:cSld>
  <p:clrMapOvr>
    <a:masterClrMapping/>
  </p:clrMapOvr>
  <p:transition spd="med"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36322"/>
      </p:ext>
    </p:extLst>
  </p:cSld>
  <p:clrMapOvr>
    <a:masterClrMapping/>
  </p:clrMapOvr>
  <p:transition spd="med"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039364"/>
      </p:ext>
    </p:extLst>
  </p:cSld>
  <p:clrMapOvr>
    <a:masterClrMapping/>
  </p:clrMapOvr>
  <p:transition spd="med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23101"/>
      </p:ext>
    </p:extLst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40567"/>
      </p:ext>
    </p:extLst>
  </p:cSld>
  <p:clrMapOvr>
    <a:masterClrMapping/>
  </p:clrMapOvr>
  <p:transition spd="med"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916436"/>
      </p:ext>
    </p:extLst>
  </p:cSld>
  <p:clrMapOvr>
    <a:masterClrMapping/>
  </p:clrMapOvr>
  <p:transition spd="med"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83554"/>
      </p:ext>
    </p:extLst>
  </p:cSld>
  <p:clrMapOvr>
    <a:masterClrMapping/>
  </p:clrMapOvr>
  <p:transition spd="med"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82554"/>
      </p:ext>
    </p:extLst>
  </p:cSld>
  <p:clrMapOvr>
    <a:masterClrMapping/>
  </p:clrMapOvr>
  <p:transition spd="med"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95526"/>
      </p:ext>
    </p:extLst>
  </p:cSld>
  <p:clrMapOvr>
    <a:masterClrMapping/>
  </p:clrMapOvr>
  <p:transition spd="med"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72502"/>
      </p:ext>
    </p:extLst>
  </p:cSld>
  <p:clrMapOvr>
    <a:masterClrMapping/>
  </p:clrMapOvr>
  <p:transition spd="med"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93890"/>
      </p:ext>
    </p:extLst>
  </p:cSld>
  <p:clrMapOvr>
    <a:masterClrMapping/>
  </p:clrMapOvr>
  <p:transition spd="med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76520"/>
      </p:ext>
    </p:extLst>
  </p:cSld>
  <p:clrMapOvr>
    <a:masterClrMapping/>
  </p:clrMapOvr>
  <p:transition spd="med"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87388"/>
      </p:ext>
    </p:extLst>
  </p:cSld>
  <p:clrMapOvr>
    <a:masterClrMapping/>
  </p:clrMapOvr>
  <p:transition spd="med"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60889"/>
      </p:ext>
    </p:extLst>
  </p:cSld>
  <p:clrMapOvr>
    <a:masterClrMapping/>
  </p:clrMapOvr>
  <p:transition spd="med"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40315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36221"/>
      </p:ext>
    </p:extLst>
  </p:cSld>
  <p:clrMapOvr>
    <a:masterClrMapping/>
  </p:clrMapOvr>
  <p:transition spd="med"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386708"/>
      </p:ext>
    </p:extLst>
  </p:cSld>
  <p:clrMapOvr>
    <a:masterClrMapping/>
  </p:clrMapOvr>
  <p:transition spd="med"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32975"/>
      </p:ext>
    </p:extLst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01029"/>
      </p:ext>
    </p:extLst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10098"/>
      </p:ext>
    </p:extLst>
  </p:cSld>
  <p:clrMapOvr>
    <a:masterClrMapping/>
  </p:clrMapOvr>
  <p:transition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17433"/>
      </p:ext>
    </p:extLst>
  </p:cSld>
  <p:clrMapOvr>
    <a:masterClrMapping/>
  </p:clrMapOvr>
  <p:transition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92864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B3C41-8252-4CE6-AE5D-13B6326D960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06413"/>
      </p:ext>
    </p:extLst>
  </p:cSld>
  <p:clrMapOvr>
    <a:masterClrMapping/>
  </p:clrMapOvr>
  <p:transition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10182"/>
      </p:ext>
    </p:extLst>
  </p:cSld>
  <p:clrMapOvr>
    <a:masterClrMapping/>
  </p:clrMapOvr>
  <p:transition spd="med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86722"/>
      </p:ext>
    </p:extLst>
  </p:cSld>
  <p:clrMapOvr>
    <a:masterClrMapping/>
  </p:clrMapOvr>
  <p:transition spd="med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74625"/>
      </p:ext>
    </p:extLst>
  </p:cSld>
  <p:clrMapOvr>
    <a:masterClrMapping/>
  </p:clrMapOvr>
  <p:transition spd="med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11230"/>
      </p:ext>
    </p:extLst>
  </p:cSld>
  <p:clrMapOvr>
    <a:masterClrMapping/>
  </p:clrMapOvr>
  <p:transition spd="med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58073"/>
      </p:ext>
    </p:extLst>
  </p:cSld>
  <p:clrMapOvr>
    <a:masterClrMapping/>
  </p:clrMapOvr>
  <p:transition spd="med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47712"/>
      </p:ext>
    </p:extLst>
  </p:cSld>
  <p:clrMapOvr>
    <a:masterClrMapping/>
  </p:clrMapOvr>
  <p:transition spd="med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95278"/>
      </p:ext>
    </p:extLst>
  </p:cSld>
  <p:clrMapOvr>
    <a:masterClrMapping/>
  </p:clrMapOvr>
  <p:transition spd="med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04315"/>
      </p:ext>
    </p:extLst>
  </p:cSld>
  <p:clrMapOvr>
    <a:masterClrMapping/>
  </p:clrMapOvr>
  <p:transition spd="med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58100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95704-1695-47AA-B80E-9AD234717AC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4718"/>
      </p:ext>
    </p:extLst>
  </p:cSld>
  <p:clrMapOvr>
    <a:masterClrMapping/>
  </p:clrMapOvr>
  <p:transition spd="med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65384"/>
      </p:ext>
    </p:extLst>
  </p:cSld>
  <p:clrMapOvr>
    <a:masterClrMapping/>
  </p:clrMapOvr>
  <p:transition spd="med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4277"/>
      </p:ext>
    </p:extLst>
  </p:cSld>
  <p:clrMapOvr>
    <a:masterClrMapping/>
  </p:clrMapOvr>
  <p:transition spd="med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01557"/>
      </p:ext>
    </p:extLst>
  </p:cSld>
  <p:clrMapOvr>
    <a:masterClrMapping/>
  </p:clrMapOvr>
  <p:transition spd="med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04178"/>
      </p:ext>
    </p:extLst>
  </p:cSld>
  <p:clrMapOvr>
    <a:masterClrMapping/>
  </p:clrMapOvr>
  <p:transition spd="med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55737"/>
      </p:ext>
    </p:extLst>
  </p:cSld>
  <p:clrMapOvr>
    <a:masterClrMapping/>
  </p:clrMapOvr>
  <p:transition spd="med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94609"/>
      </p:ext>
    </p:extLst>
  </p:cSld>
  <p:clrMapOvr>
    <a:masterClrMapping/>
  </p:clrMapOvr>
  <p:transition spd="med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32310"/>
      </p:ext>
    </p:extLst>
  </p:cSld>
  <p:clrMapOvr>
    <a:masterClrMapping/>
  </p:clrMapOvr>
  <p:transition spd="med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48162"/>
      </p:ext>
    </p:extLst>
  </p:cSld>
  <p:clrMapOvr>
    <a:masterClrMapping/>
  </p:clrMapOvr>
  <p:transition spd="med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53623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4D9B-80DB-4168-98AD-CF532CE9DD4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55842"/>
      </p:ext>
    </p:extLst>
  </p:cSld>
  <p:clrMapOvr>
    <a:masterClrMapping/>
  </p:clrMapOvr>
  <p:transition spd="med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26531"/>
      </p:ext>
    </p:extLst>
  </p:cSld>
  <p:clrMapOvr>
    <a:masterClrMapping/>
  </p:clrMapOvr>
  <p:transition spd="med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35617"/>
      </p:ext>
    </p:extLst>
  </p:cSld>
  <p:clrMapOvr>
    <a:masterClrMapping/>
  </p:clrMapOvr>
  <p:transition spd="med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51058"/>
      </p:ext>
    </p:extLst>
  </p:cSld>
  <p:clrMapOvr>
    <a:masterClrMapping/>
  </p:clrMapOvr>
  <p:transition spd="med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70383"/>
      </p:ext>
    </p:extLst>
  </p:cSld>
  <p:clrMapOvr>
    <a:masterClrMapping/>
  </p:clrMapOvr>
  <p:transition spd="med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73989"/>
      </p:ext>
    </p:extLst>
  </p:cSld>
  <p:clrMapOvr>
    <a:masterClrMapping/>
  </p:clrMapOvr>
  <p:transition spd="med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44357"/>
      </p:ext>
    </p:extLst>
  </p:cSld>
  <p:clrMapOvr>
    <a:masterClrMapping/>
  </p:clrMapOvr>
  <p:transition spd="med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492409"/>
      </p:ext>
    </p:extLst>
  </p:cSld>
  <p:clrMapOvr>
    <a:masterClrMapping/>
  </p:clrMapOvr>
  <p:transition spd="med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49021"/>
      </p:ext>
    </p:extLst>
  </p:cSld>
  <p:clrMapOvr>
    <a:masterClrMapping/>
  </p:clrMapOvr>
  <p:transition spd="med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771857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EBC5D-3868-449B-A89D-35D5F006D205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18631"/>
      </p:ext>
    </p:extLst>
  </p:cSld>
  <p:clrMapOvr>
    <a:masterClrMapping/>
  </p:clrMapOvr>
  <p:transition spd="med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79615"/>
      </p:ext>
    </p:extLst>
  </p:cSld>
  <p:clrMapOvr>
    <a:masterClrMapping/>
  </p:clrMapOvr>
  <p:transition spd="med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19695"/>
      </p:ext>
    </p:extLst>
  </p:cSld>
  <p:clrMapOvr>
    <a:masterClrMapping/>
  </p:clrMapOvr>
  <p:transition spd="med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52433"/>
      </p:ext>
    </p:extLst>
  </p:cSld>
  <p:clrMapOvr>
    <a:masterClrMapping/>
  </p:clrMapOvr>
  <p:transition spd="med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25127"/>
      </p:ext>
    </p:extLst>
  </p:cSld>
  <p:clrMapOvr>
    <a:masterClrMapping/>
  </p:clrMapOvr>
  <p:transition spd="med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92758"/>
      </p:ext>
    </p:extLst>
  </p:cSld>
  <p:clrMapOvr>
    <a:masterClrMapping/>
  </p:clrMapOvr>
  <p:transition spd="med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48778"/>
      </p:ext>
    </p:extLst>
  </p:cSld>
  <p:clrMapOvr>
    <a:masterClrMapping/>
  </p:clrMapOvr>
  <p:transition spd="med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18858"/>
      </p:ext>
    </p:extLst>
  </p:cSld>
  <p:clrMapOvr>
    <a:masterClrMapping/>
  </p:clrMapOvr>
  <p:transition spd="med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82031"/>
      </p:ext>
    </p:extLst>
  </p:cSld>
  <p:clrMapOvr>
    <a:masterClrMapping/>
  </p:clrMapOvr>
  <p:transition spd="med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48179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8A53E-7788-4B9E-A619-779A1A7F09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70983"/>
      </p:ext>
    </p:extLst>
  </p:cSld>
  <p:clrMapOvr>
    <a:masterClrMapping/>
  </p:clrMapOvr>
  <p:transition spd="med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41610"/>
      </p:ext>
    </p:extLst>
  </p:cSld>
  <p:clrMapOvr>
    <a:masterClrMapping/>
  </p:clrMapOvr>
  <p:transition spd="med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99463"/>
      </p:ext>
    </p:extLst>
  </p:cSld>
  <p:clrMapOvr>
    <a:masterClrMapping/>
  </p:clrMapOvr>
  <p:transition spd="med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72333"/>
      </p:ext>
    </p:extLst>
  </p:cSld>
  <p:clrMapOvr>
    <a:masterClrMapping/>
  </p:clrMapOvr>
  <p:transition spd="med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40794"/>
      </p:ext>
    </p:extLst>
  </p:cSld>
  <p:clrMapOvr>
    <a:masterClrMapping/>
  </p:clrMapOvr>
  <p:transition spd="med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645127"/>
      </p:ext>
    </p:extLst>
  </p:cSld>
  <p:clrMapOvr>
    <a:masterClrMapping/>
  </p:clrMapOvr>
  <p:transition spd="med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921094"/>
      </p:ext>
    </p:extLst>
  </p:cSld>
  <p:clrMapOvr>
    <a:masterClrMapping/>
  </p:clrMapOvr>
  <p:transition spd="med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81622"/>
      </p:ext>
    </p:extLst>
  </p:cSld>
  <p:clrMapOvr>
    <a:masterClrMapping/>
  </p:clrMapOvr>
  <p:transition spd="med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78940"/>
      </p:ext>
    </p:extLst>
  </p:cSld>
  <p:clrMapOvr>
    <a:masterClrMapping/>
  </p:clrMapOvr>
  <p:transition spd="med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77357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4EAE-C510-4E95-9824-ED2845C2686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96149"/>
      </p:ext>
    </p:extLst>
  </p:cSld>
  <p:clrMapOvr>
    <a:masterClrMapping/>
  </p:clrMapOvr>
  <p:transition spd="med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59177"/>
      </p:ext>
    </p:extLst>
  </p:cSld>
  <p:clrMapOvr>
    <a:masterClrMapping/>
  </p:clrMapOvr>
  <p:transition spd="med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56726"/>
      </p:ext>
    </p:extLst>
  </p:cSld>
  <p:clrMapOvr>
    <a:masterClrMapping/>
  </p:clrMapOvr>
  <p:transition spd="med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77430"/>
      </p:ext>
    </p:extLst>
  </p:cSld>
  <p:clrMapOvr>
    <a:masterClrMapping/>
  </p:clrMapOvr>
  <p:transition spd="med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56308"/>
      </p:ext>
    </p:extLst>
  </p:cSld>
  <p:clrMapOvr>
    <a:masterClrMapping/>
  </p:clrMapOvr>
  <p:transition spd="med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19709"/>
      </p:ext>
    </p:extLst>
  </p:cSld>
  <p:clrMapOvr>
    <a:masterClrMapping/>
  </p:clrMapOvr>
  <p:transition spd="med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57031"/>
      </p:ext>
    </p:extLst>
  </p:cSld>
  <p:clrMapOvr>
    <a:masterClrMapping/>
  </p:clrMapOvr>
  <p:transition spd="med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67702"/>
      </p:ext>
    </p:extLst>
  </p:cSld>
  <p:clrMapOvr>
    <a:masterClrMapping/>
  </p:clrMapOvr>
  <p:transition spd="med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84404"/>
      </p:ext>
    </p:extLst>
  </p:cSld>
  <p:clrMapOvr>
    <a:masterClrMapping/>
  </p:clrMapOvr>
  <p:transition spd="med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46933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7BBF5D-FBBB-4877-AB97-E56DA4929B7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2255"/>
      </p:ext>
    </p:extLst>
  </p:cSld>
  <p:clrMapOvr>
    <a:masterClrMapping/>
  </p:clrMapOvr>
  <p:transition spd="med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37579"/>
      </p:ext>
    </p:extLst>
  </p:cSld>
  <p:clrMapOvr>
    <a:masterClrMapping/>
  </p:clrMapOvr>
  <p:transition spd="med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61107"/>
      </p:ext>
    </p:extLst>
  </p:cSld>
  <p:clrMapOvr>
    <a:masterClrMapping/>
  </p:clrMapOvr>
  <p:transition spd="med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25491"/>
      </p:ext>
    </p:extLst>
  </p:cSld>
  <p:clrMapOvr>
    <a:masterClrMapping/>
  </p:clrMapOvr>
  <p:transition spd="med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3517"/>
      </p:ext>
    </p:extLst>
  </p:cSld>
  <p:clrMapOvr>
    <a:masterClrMapping/>
  </p:clrMapOvr>
  <p:transition spd="med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782709"/>
      </p:ext>
    </p:extLst>
  </p:cSld>
  <p:clrMapOvr>
    <a:masterClrMapping/>
  </p:clrMapOvr>
  <p:transition spd="med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13C1E-5DBA-49D2-A65B-F73D35CE0CFA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4DEAE-C9AF-4C21-92C8-A3934D38226A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57168"/>
      </p:ext>
    </p:extLst>
  </p:cSld>
  <p:clrMapOvr>
    <a:masterClrMapping/>
  </p:clrMapOvr>
  <p:transition spd="med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41B8-D537-4FCC-9705-8CFD4D66A0F5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404F4-9998-4845-A2BA-6CE2E470D70E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35422"/>
      </p:ext>
    </p:extLst>
  </p:cSld>
  <p:clrMapOvr>
    <a:masterClrMapping/>
  </p:clrMapOvr>
  <p:transition spd="med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8FF8B-F56C-4FB9-A93C-1C42B82CD3F9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B348-B0F1-462C-A28E-5C1746C723A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85960"/>
      </p:ext>
    </p:extLst>
  </p:cSld>
  <p:clrMapOvr>
    <a:masterClrMapping/>
  </p:clrMapOvr>
  <p:transition spd="med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A37E9-3076-43F9-B005-ABA016634954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9B36-FB08-4F47-AA39-BA56FF106718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00941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F94DD-FB7A-4E34-9B72-0CF1C8253FA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  <p:transition spd="med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F56B8-0A2D-4116-BCF2-EA49647BBBD2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AEEE0-092C-46AB-8143-3840FBE515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37474"/>
      </p:ext>
    </p:extLst>
  </p:cSld>
  <p:clrMapOvr>
    <a:masterClrMapping/>
  </p:clrMapOvr>
  <p:transition spd="med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7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A2E90-DDEE-45B6-A41A-6F3CD643C5D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2F917-776C-40AC-9A42-5F229AA6DEC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08754"/>
      </p:ext>
    </p:extLst>
  </p:cSld>
  <p:clrMapOvr>
    <a:masterClrMapping/>
  </p:clrMapOvr>
  <p:transition spd="med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34273-BCFD-402E-B8D0-6BC28105F91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6A2BE-105C-421A-A073-A26F8161145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3487"/>
      </p:ext>
    </p:extLst>
  </p:cSld>
  <p:clrMapOvr>
    <a:masterClrMapping/>
  </p:clrMapOvr>
  <p:transition spd="med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2915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E5E5A-8B41-4382-86F9-967A9B4E0A67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DC69C-EF64-454B-95DD-54363C016E80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53159"/>
      </p:ext>
    </p:extLst>
  </p:cSld>
  <p:clrMapOvr>
    <a:masterClrMapping/>
  </p:clrMapOvr>
  <p:transition spd="med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3941763"/>
            <a:ext cx="405765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E584F-BB4E-4ACE-8BDD-0FDB26ADAF13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F131E-7020-4629-B3D0-C62FC86797F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64970"/>
      </p:ext>
    </p:extLst>
  </p:cSld>
  <p:clrMapOvr>
    <a:masterClrMapping/>
  </p:clrMapOvr>
  <p:transition spd="med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600201"/>
            <a:ext cx="405765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157E-6C76-4400-859A-045CA00B618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C3A16-8AC0-4E8C-BDD5-02155C8F95C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07426"/>
      </p:ext>
    </p:extLst>
  </p:cSld>
  <p:clrMapOvr>
    <a:masterClrMapping/>
  </p:clrMapOvr>
  <p:transition spd="med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ADD5-6F15-4C3B-AD4D-F64C303BAC1E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41A23-6637-4DBE-8601-51D7EF6450F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008610"/>
      </p:ext>
    </p:extLst>
  </p:cSld>
  <p:clrMapOvr>
    <a:masterClrMapping/>
  </p:clrMapOvr>
  <p:transition spd="med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10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2E2FF-7E69-40BC-B8A1-6021B86488C1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4E86-D7C4-4E62-AB2F-7AC673F39121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07787"/>
      </p:ext>
    </p:extLst>
  </p:cSld>
  <p:clrMapOvr>
    <a:masterClrMapping/>
  </p:clrMapOvr>
  <p:transition spd="med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3072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6B724-6CA2-4461-9FB2-DDA2A7254F90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570FB-01B2-44E7-ABC0-087FBDB9E2C6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53172"/>
      </p:ext>
    </p:extLst>
  </p:cSld>
  <p:clrMapOvr>
    <a:masterClrMapping/>
  </p:clrMapOvr>
  <p:transition spd="med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BF65-2626-4CF6-B2D0-A148D4A92ECF}" type="datetimeFigureOut">
              <a:rPr lang="ru-RU">
                <a:solidFill>
                  <a:srgbClr val="FFFFFF"/>
                </a:solidFill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13F47-2287-4902-B5E8-97DCE96EFF4F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37047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BFDEE3-3E05-4A66-9B60-0A20B037DF6B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9681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0122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7579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7513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2267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6138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6355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870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1664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63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57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32 w 2123"/>
                <a:gd name="T1" fmla="*/ 428 h 1696"/>
                <a:gd name="T2" fmla="*/ 496 w 2123"/>
                <a:gd name="T3" fmla="*/ 280 h 1696"/>
                <a:gd name="T4" fmla="*/ 622 w 2123"/>
                <a:gd name="T5" fmla="*/ 163 h 1696"/>
                <a:gd name="T6" fmla="*/ 851 w 2123"/>
                <a:gd name="T7" fmla="*/ 241 h 1696"/>
                <a:gd name="T8" fmla="*/ 1118 w 2123"/>
                <a:gd name="T9" fmla="*/ 356 h 1696"/>
                <a:gd name="T10" fmla="*/ 1366 w 2123"/>
                <a:gd name="T11" fmla="*/ 454 h 1696"/>
                <a:gd name="T12" fmla="*/ 1656 w 2123"/>
                <a:gd name="T13" fmla="*/ 556 h 1696"/>
                <a:gd name="T14" fmla="*/ 1734 w 2123"/>
                <a:gd name="T15" fmla="*/ 580 h 1696"/>
                <a:gd name="T16" fmla="*/ 1691 w 2123"/>
                <a:gd name="T17" fmla="*/ 553 h 1696"/>
                <a:gd name="T18" fmla="*/ 1299 w 2123"/>
                <a:gd name="T19" fmla="*/ 410 h 1696"/>
                <a:gd name="T20" fmla="*/ 1003 w 2123"/>
                <a:gd name="T21" fmla="*/ 280 h 1696"/>
                <a:gd name="T22" fmla="*/ 663 w 2123"/>
                <a:gd name="T23" fmla="*/ 134 h 1696"/>
                <a:gd name="T24" fmla="*/ 919 w 2123"/>
                <a:gd name="T25" fmla="*/ 127 h 1696"/>
                <a:gd name="T26" fmla="*/ 1185 w 2123"/>
                <a:gd name="T27" fmla="*/ 131 h 1696"/>
                <a:gd name="T28" fmla="*/ 1486 w 2123"/>
                <a:gd name="T29" fmla="*/ 111 h 1696"/>
                <a:gd name="T30" fmla="*/ 1954 w 2123"/>
                <a:gd name="T31" fmla="*/ 80 h 1696"/>
                <a:gd name="T32" fmla="*/ 1910 w 2123"/>
                <a:gd name="T33" fmla="*/ 71 h 1696"/>
                <a:gd name="T34" fmla="*/ 1419 w 2123"/>
                <a:gd name="T35" fmla="*/ 106 h 1696"/>
                <a:gd name="T36" fmla="*/ 1112 w 2123"/>
                <a:gd name="T37" fmla="*/ 112 h 1696"/>
                <a:gd name="T38" fmla="*/ 695 w 2123"/>
                <a:gd name="T39" fmla="*/ 106 h 1696"/>
                <a:gd name="T40" fmla="*/ 755 w 2123"/>
                <a:gd name="T41" fmla="*/ 94 h 1696"/>
                <a:gd name="T42" fmla="*/ 1048 w 2123"/>
                <a:gd name="T43" fmla="*/ 0 h 1696"/>
                <a:gd name="T44" fmla="*/ 1003 w 2123"/>
                <a:gd name="T45" fmla="*/ 12 h 1696"/>
                <a:gd name="T46" fmla="*/ 930 w 2123"/>
                <a:gd name="T47" fmla="*/ 35 h 1696"/>
                <a:gd name="T48" fmla="*/ 791 w 2123"/>
                <a:gd name="T49" fmla="*/ 78 h 1696"/>
                <a:gd name="T50" fmla="*/ 622 w 2123"/>
                <a:gd name="T51" fmla="*/ 115 h 1696"/>
                <a:gd name="T52" fmla="*/ 586 w 2123"/>
                <a:gd name="T53" fmla="*/ 148 h 1696"/>
                <a:gd name="T54" fmla="*/ 281 w 2123"/>
                <a:gd name="T55" fmla="*/ 241 h 1696"/>
                <a:gd name="T56" fmla="*/ 0 w 2123"/>
                <a:gd name="T57" fmla="*/ 297 h 1696"/>
                <a:gd name="T58" fmla="*/ 0 w 2123"/>
                <a:gd name="T59" fmla="*/ 301 h 1696"/>
                <a:gd name="T60" fmla="*/ 0 w 2123"/>
                <a:gd name="T61" fmla="*/ 314 h 1696"/>
                <a:gd name="T62" fmla="*/ 278 w 2123"/>
                <a:gd name="T63" fmla="*/ 258 h 1696"/>
                <a:gd name="T64" fmla="*/ 544 w 2123"/>
                <a:gd name="T65" fmla="*/ 176 h 1696"/>
                <a:gd name="T66" fmla="*/ 467 w 2123"/>
                <a:gd name="T67" fmla="*/ 273 h 1696"/>
                <a:gd name="T68" fmla="*/ 479 w 2123"/>
                <a:gd name="T69" fmla="*/ 407 h 1696"/>
                <a:gd name="T70" fmla="*/ 428 w 2123"/>
                <a:gd name="T71" fmla="*/ 479 h 1696"/>
                <a:gd name="T72" fmla="*/ 297 w 2123"/>
                <a:gd name="T73" fmla="*/ 606 h 1696"/>
                <a:gd name="T74" fmla="*/ 291 w 2123"/>
                <a:gd name="T75" fmla="*/ 694 h 1696"/>
                <a:gd name="T76" fmla="*/ 297 w 2123"/>
                <a:gd name="T77" fmla="*/ 694 h 1696"/>
                <a:gd name="T78" fmla="*/ 315 w 2123"/>
                <a:gd name="T79" fmla="*/ 636 h 1696"/>
                <a:gd name="T80" fmla="*/ 532 w 2123"/>
                <a:gd name="T81" fmla="*/ 428 h 1696"/>
                <a:gd name="T82" fmla="*/ 532 w 2123"/>
                <a:gd name="T83" fmla="*/ 428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8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59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39 w 969"/>
                <a:gd name="T1" fmla="*/ 1234 h 1192"/>
                <a:gd name="T2" fmla="*/ 522 w 969"/>
                <a:gd name="T3" fmla="*/ 1240 h 1192"/>
                <a:gd name="T4" fmla="*/ 615 w 969"/>
                <a:gd name="T5" fmla="*/ 1198 h 1192"/>
                <a:gd name="T6" fmla="*/ 865 w 969"/>
                <a:gd name="T7" fmla="*/ 1133 h 1192"/>
                <a:gd name="T8" fmla="*/ 997 w 969"/>
                <a:gd name="T9" fmla="*/ 1103 h 1192"/>
                <a:gd name="T10" fmla="*/ 807 w 969"/>
                <a:gd name="T11" fmla="*/ 1034 h 1192"/>
                <a:gd name="T12" fmla="*/ 588 w 969"/>
                <a:gd name="T13" fmla="*/ 985 h 1192"/>
                <a:gd name="T14" fmla="*/ 213 w 969"/>
                <a:gd name="T15" fmla="*/ 1007 h 1192"/>
                <a:gd name="T16" fmla="*/ 315 w 969"/>
                <a:gd name="T17" fmla="*/ 925 h 1192"/>
                <a:gd name="T18" fmla="*/ 528 w 969"/>
                <a:gd name="T19" fmla="*/ 835 h 1192"/>
                <a:gd name="T20" fmla="*/ 742 w 969"/>
                <a:gd name="T21" fmla="*/ 703 h 1192"/>
                <a:gd name="T22" fmla="*/ 748 w 969"/>
                <a:gd name="T23" fmla="*/ 703 h 1192"/>
                <a:gd name="T24" fmla="*/ 760 w 969"/>
                <a:gd name="T25" fmla="*/ 697 h 1192"/>
                <a:gd name="T26" fmla="*/ 801 w 969"/>
                <a:gd name="T27" fmla="*/ 679 h 1192"/>
                <a:gd name="T28" fmla="*/ 825 w 969"/>
                <a:gd name="T29" fmla="*/ 673 h 1192"/>
                <a:gd name="T30" fmla="*/ 837 w 969"/>
                <a:gd name="T31" fmla="*/ 661 h 1192"/>
                <a:gd name="T32" fmla="*/ 843 w 969"/>
                <a:gd name="T33" fmla="*/ 649 h 1192"/>
                <a:gd name="T34" fmla="*/ 837 w 969"/>
                <a:gd name="T35" fmla="*/ 643 h 1192"/>
                <a:gd name="T36" fmla="*/ 831 w 969"/>
                <a:gd name="T37" fmla="*/ 631 h 1192"/>
                <a:gd name="T38" fmla="*/ 831 w 969"/>
                <a:gd name="T39" fmla="*/ 591 h 1192"/>
                <a:gd name="T40" fmla="*/ 843 w 969"/>
                <a:gd name="T41" fmla="*/ 561 h 1192"/>
                <a:gd name="T42" fmla="*/ 857 w 969"/>
                <a:gd name="T43" fmla="*/ 531 h 1192"/>
                <a:gd name="T44" fmla="*/ 881 w 969"/>
                <a:gd name="T45" fmla="*/ 501 h 1192"/>
                <a:gd name="T46" fmla="*/ 897 w 969"/>
                <a:gd name="T47" fmla="*/ 471 h 1192"/>
                <a:gd name="T48" fmla="*/ 905 w 969"/>
                <a:gd name="T49" fmla="*/ 453 h 1192"/>
                <a:gd name="T50" fmla="*/ 913 w 969"/>
                <a:gd name="T51" fmla="*/ 447 h 1192"/>
                <a:gd name="T52" fmla="*/ 913 w 969"/>
                <a:gd name="T53" fmla="*/ 363 h 1192"/>
                <a:gd name="T54" fmla="*/ 913 w 969"/>
                <a:gd name="T55" fmla="*/ 357 h 1192"/>
                <a:gd name="T56" fmla="*/ 919 w 969"/>
                <a:gd name="T57" fmla="*/ 351 h 1192"/>
                <a:gd name="T58" fmla="*/ 937 w 969"/>
                <a:gd name="T59" fmla="*/ 321 h 1192"/>
                <a:gd name="T60" fmla="*/ 949 w 969"/>
                <a:gd name="T61" fmla="*/ 285 h 1192"/>
                <a:gd name="T62" fmla="*/ 961 w 969"/>
                <a:gd name="T63" fmla="*/ 255 h 1192"/>
                <a:gd name="T64" fmla="*/ 967 w 969"/>
                <a:gd name="T65" fmla="*/ 243 h 1192"/>
                <a:gd name="T66" fmla="*/ 973 w 969"/>
                <a:gd name="T67" fmla="*/ 231 h 1192"/>
                <a:gd name="T68" fmla="*/ 991 w 969"/>
                <a:gd name="T69" fmla="*/ 173 h 1192"/>
                <a:gd name="T70" fmla="*/ 1009 w 969"/>
                <a:gd name="T71" fmla="*/ 137 h 1192"/>
                <a:gd name="T72" fmla="*/ 1015 w 969"/>
                <a:gd name="T73" fmla="*/ 125 h 1192"/>
                <a:gd name="T74" fmla="*/ 1015 w 969"/>
                <a:gd name="T75" fmla="*/ 119 h 1192"/>
                <a:gd name="T76" fmla="*/ 1033 w 969"/>
                <a:gd name="T77" fmla="*/ 0 h 1192"/>
                <a:gd name="T78" fmla="*/ 1009 w 969"/>
                <a:gd name="T79" fmla="*/ 47 h 1192"/>
                <a:gd name="T80" fmla="*/ 831 w 969"/>
                <a:gd name="T81" fmla="*/ 113 h 1192"/>
                <a:gd name="T82" fmla="*/ 754 w 969"/>
                <a:gd name="T83" fmla="*/ 161 h 1192"/>
                <a:gd name="T84" fmla="*/ 492 w 969"/>
                <a:gd name="T85" fmla="*/ 249 h 1192"/>
                <a:gd name="T86" fmla="*/ 297 w 969"/>
                <a:gd name="T87" fmla="*/ 303 h 1192"/>
                <a:gd name="T88" fmla="*/ 189 w 969"/>
                <a:gd name="T89" fmla="*/ 309 h 1192"/>
                <a:gd name="T90" fmla="*/ 12 w 969"/>
                <a:gd name="T91" fmla="*/ 501 h 1192"/>
                <a:gd name="T92" fmla="*/ 0 w 969"/>
                <a:gd name="T93" fmla="*/ 525 h 1192"/>
                <a:gd name="T94" fmla="*/ 0 w 969"/>
                <a:gd name="T95" fmla="*/ 1234 h 1192"/>
                <a:gd name="T96" fmla="*/ 96 w 969"/>
                <a:gd name="T97" fmla="*/ 1228 h 1192"/>
                <a:gd name="T98" fmla="*/ 339 w 969"/>
                <a:gd name="T99" fmla="*/ 1234 h 1192"/>
                <a:gd name="T100" fmla="*/ 339 w 969"/>
                <a:gd name="T101" fmla="*/ 1234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0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1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100 w 2176"/>
                <a:gd name="T1" fmla="*/ 799 h 1505"/>
                <a:gd name="T2" fmla="*/ 1270 w 2176"/>
                <a:gd name="T3" fmla="*/ 1273 h 1505"/>
                <a:gd name="T4" fmla="*/ 1020 w 2176"/>
                <a:gd name="T5" fmla="*/ 1225 h 1505"/>
                <a:gd name="T6" fmla="*/ 771 w 2176"/>
                <a:gd name="T7" fmla="*/ 1159 h 1505"/>
                <a:gd name="T8" fmla="*/ 474 w 2176"/>
                <a:gd name="T9" fmla="*/ 1141 h 1505"/>
                <a:gd name="T10" fmla="*/ 0 w 2176"/>
                <a:gd name="T11" fmla="*/ 1111 h 1505"/>
                <a:gd name="T12" fmla="*/ 30 w 2176"/>
                <a:gd name="T13" fmla="*/ 1147 h 1505"/>
                <a:gd name="T14" fmla="*/ 528 w 2176"/>
                <a:gd name="T15" fmla="*/ 1165 h 1505"/>
                <a:gd name="T16" fmla="*/ 825 w 2176"/>
                <a:gd name="T17" fmla="*/ 1219 h 1505"/>
                <a:gd name="T18" fmla="*/ 1210 w 2176"/>
                <a:gd name="T19" fmla="*/ 1349 h 1505"/>
                <a:gd name="T20" fmla="*/ 1145 w 2176"/>
                <a:gd name="T21" fmla="*/ 1367 h 1505"/>
                <a:gd name="T22" fmla="*/ 759 w 2176"/>
                <a:gd name="T23" fmla="*/ 1553 h 1505"/>
                <a:gd name="T24" fmla="*/ 813 w 2176"/>
                <a:gd name="T25" fmla="*/ 1529 h 1505"/>
                <a:gd name="T26" fmla="*/ 925 w 2176"/>
                <a:gd name="T27" fmla="*/ 1487 h 1505"/>
                <a:gd name="T28" fmla="*/ 1086 w 2176"/>
                <a:gd name="T29" fmla="*/ 1403 h 1505"/>
                <a:gd name="T30" fmla="*/ 1294 w 2176"/>
                <a:gd name="T31" fmla="*/ 1343 h 1505"/>
                <a:gd name="T32" fmla="*/ 1350 w 2176"/>
                <a:gd name="T33" fmla="*/ 1255 h 1505"/>
                <a:gd name="T34" fmla="*/ 1744 w 2176"/>
                <a:gd name="T35" fmla="*/ 1075 h 1505"/>
                <a:gd name="T36" fmla="*/ 2059 w 2176"/>
                <a:gd name="T37" fmla="*/ 985 h 1505"/>
                <a:gd name="T38" fmla="*/ 2322 w 2176"/>
                <a:gd name="T39" fmla="*/ 853 h 1505"/>
                <a:gd name="T40" fmla="*/ 2093 w 2176"/>
                <a:gd name="T41" fmla="*/ 943 h 1505"/>
                <a:gd name="T42" fmla="*/ 1768 w 2176"/>
                <a:gd name="T43" fmla="*/ 1021 h 1505"/>
                <a:gd name="T44" fmla="*/ 1435 w 2176"/>
                <a:gd name="T45" fmla="*/ 1183 h 1505"/>
                <a:gd name="T46" fmla="*/ 1601 w 2176"/>
                <a:gd name="T47" fmla="*/ 937 h 1505"/>
                <a:gd name="T48" fmla="*/ 1732 w 2176"/>
                <a:gd name="T49" fmla="*/ 561 h 1505"/>
                <a:gd name="T50" fmla="*/ 1857 w 2176"/>
                <a:gd name="T51" fmla="*/ 388 h 1505"/>
                <a:gd name="T52" fmla="*/ 2113 w 2176"/>
                <a:gd name="T53" fmla="*/ 60 h 1505"/>
                <a:gd name="T54" fmla="*/ 2140 w 2176"/>
                <a:gd name="T55" fmla="*/ 0 h 1505"/>
                <a:gd name="T56" fmla="*/ 2106 w 2176"/>
                <a:gd name="T57" fmla="*/ 0 h 1505"/>
                <a:gd name="T58" fmla="*/ 1708 w 2176"/>
                <a:gd name="T59" fmla="*/ 496 h 1505"/>
                <a:gd name="T60" fmla="*/ 1573 w 2176"/>
                <a:gd name="T61" fmla="*/ 919 h 1505"/>
                <a:gd name="T62" fmla="*/ 1336 w 2176"/>
                <a:gd name="T63" fmla="*/ 1207 h 1505"/>
                <a:gd name="T64" fmla="*/ 1210 w 2176"/>
                <a:gd name="T65" fmla="*/ 937 h 1505"/>
                <a:gd name="T66" fmla="*/ 1074 w 2176"/>
                <a:gd name="T67" fmla="*/ 556 h 1505"/>
                <a:gd name="T68" fmla="*/ 949 w 2176"/>
                <a:gd name="T69" fmla="*/ 222 h 1505"/>
                <a:gd name="T70" fmla="*/ 837 w 2176"/>
                <a:gd name="T71" fmla="*/ 0 h 1505"/>
                <a:gd name="T72" fmla="*/ 801 w 2176"/>
                <a:gd name="T73" fmla="*/ 0 h 1505"/>
                <a:gd name="T74" fmla="*/ 967 w 2176"/>
                <a:gd name="T75" fmla="*/ 370 h 1505"/>
                <a:gd name="T76" fmla="*/ 1100 w 2176"/>
                <a:gd name="T77" fmla="*/ 799 h 1505"/>
                <a:gd name="T78" fmla="*/ 1100 w 2176"/>
                <a:gd name="T79" fmla="*/ 799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2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77 w 813"/>
                <a:gd name="T1" fmla="*/ 580 h 804"/>
                <a:gd name="T2" fmla="*/ 345 w 813"/>
                <a:gd name="T3" fmla="*/ 454 h 804"/>
                <a:gd name="T4" fmla="*/ 678 w 813"/>
                <a:gd name="T5" fmla="*/ 232 h 804"/>
                <a:gd name="T6" fmla="*/ 861 w 813"/>
                <a:gd name="T7" fmla="*/ 0 h 804"/>
                <a:gd name="T8" fmla="*/ 723 w 813"/>
                <a:gd name="T9" fmla="*/ 150 h 804"/>
                <a:gd name="T10" fmla="*/ 160 w 813"/>
                <a:gd name="T11" fmla="*/ 520 h 804"/>
                <a:gd name="T12" fmla="*/ 0 w 813"/>
                <a:gd name="T13" fmla="*/ 764 h 804"/>
                <a:gd name="T14" fmla="*/ 0 w 813"/>
                <a:gd name="T15" fmla="*/ 836 h 804"/>
                <a:gd name="T16" fmla="*/ 177 w 813"/>
                <a:gd name="T17" fmla="*/ 580 h 804"/>
                <a:gd name="T18" fmla="*/ 177 w 813"/>
                <a:gd name="T19" fmla="*/ 580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3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92 w 759"/>
                <a:gd name="T1" fmla="*/ 66 h 107"/>
                <a:gd name="T2" fmla="*/ 807 w 759"/>
                <a:gd name="T3" fmla="*/ 0 h 107"/>
                <a:gd name="T4" fmla="*/ 528 w 759"/>
                <a:gd name="T5" fmla="*/ 36 h 107"/>
                <a:gd name="T6" fmla="*/ 154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92 w 759"/>
                <a:gd name="T15" fmla="*/ 66 h 107"/>
                <a:gd name="T16" fmla="*/ 492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4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83 w 3169"/>
                <a:gd name="T1" fmla="*/ 255 h 743"/>
                <a:gd name="T2" fmla="*/ 1848 w 3169"/>
                <a:gd name="T3" fmla="*/ 249 h 743"/>
                <a:gd name="T4" fmla="*/ 2231 w 3169"/>
                <a:gd name="T5" fmla="*/ 267 h 743"/>
                <a:gd name="T6" fmla="*/ 2675 w 3169"/>
                <a:gd name="T7" fmla="*/ 249 h 743"/>
                <a:gd name="T8" fmla="*/ 3383 w 3169"/>
                <a:gd name="T9" fmla="*/ 220 h 743"/>
                <a:gd name="T10" fmla="*/ 3325 w 3169"/>
                <a:gd name="T11" fmla="*/ 202 h 743"/>
                <a:gd name="T12" fmla="*/ 2584 w 3169"/>
                <a:gd name="T13" fmla="*/ 237 h 743"/>
                <a:gd name="T14" fmla="*/ 2138 w 3169"/>
                <a:gd name="T15" fmla="*/ 237 h 743"/>
                <a:gd name="T16" fmla="*/ 1555 w 3169"/>
                <a:gd name="T17" fmla="*/ 202 h 743"/>
                <a:gd name="T18" fmla="*/ 1648 w 3169"/>
                <a:gd name="T19" fmla="*/ 168 h 743"/>
                <a:gd name="T20" fmla="*/ 2178 w 3169"/>
                <a:gd name="T21" fmla="*/ 0 h 743"/>
                <a:gd name="T22" fmla="*/ 2091 w 3169"/>
                <a:gd name="T23" fmla="*/ 24 h 743"/>
                <a:gd name="T24" fmla="*/ 1964 w 3169"/>
                <a:gd name="T25" fmla="*/ 66 h 743"/>
                <a:gd name="T26" fmla="*/ 1714 w 3169"/>
                <a:gd name="T27" fmla="*/ 138 h 743"/>
                <a:gd name="T28" fmla="*/ 1434 w 3169"/>
                <a:gd name="T29" fmla="*/ 214 h 743"/>
                <a:gd name="T30" fmla="*/ 1349 w 3169"/>
                <a:gd name="T31" fmla="*/ 267 h 743"/>
                <a:gd name="T32" fmla="*/ 813 w 3169"/>
                <a:gd name="T33" fmla="*/ 429 h 743"/>
                <a:gd name="T34" fmla="*/ 351 w 3169"/>
                <a:gd name="T35" fmla="*/ 519 h 743"/>
                <a:gd name="T36" fmla="*/ 0 w 3169"/>
                <a:gd name="T37" fmla="*/ 649 h 743"/>
                <a:gd name="T38" fmla="*/ 315 w 3169"/>
                <a:gd name="T39" fmla="*/ 555 h 743"/>
                <a:gd name="T40" fmla="*/ 783 w 3169"/>
                <a:gd name="T41" fmla="*/ 465 h 743"/>
                <a:gd name="T42" fmla="*/ 1258 w 3169"/>
                <a:gd name="T43" fmla="*/ 327 h 743"/>
                <a:gd name="T44" fmla="*/ 1045 w 3169"/>
                <a:gd name="T45" fmla="*/ 507 h 743"/>
                <a:gd name="T46" fmla="*/ 931 w 3169"/>
                <a:gd name="T47" fmla="*/ 775 h 743"/>
                <a:gd name="T48" fmla="*/ 925 w 3169"/>
                <a:gd name="T49" fmla="*/ 775 h 743"/>
                <a:gd name="T50" fmla="*/ 997 w 3169"/>
                <a:gd name="T51" fmla="*/ 775 h 743"/>
                <a:gd name="T52" fmla="*/ 1086 w 3169"/>
                <a:gd name="T53" fmla="*/ 513 h 743"/>
                <a:gd name="T54" fmla="*/ 1384 w 3169"/>
                <a:gd name="T55" fmla="*/ 297 h 743"/>
                <a:gd name="T56" fmla="*/ 1634 w 3169"/>
                <a:gd name="T57" fmla="*/ 465 h 743"/>
                <a:gd name="T58" fmla="*/ 1889 w 3169"/>
                <a:gd name="T59" fmla="*/ 709 h 743"/>
                <a:gd name="T60" fmla="*/ 1982 w 3169"/>
                <a:gd name="T61" fmla="*/ 775 h 743"/>
                <a:gd name="T62" fmla="*/ 2047 w 3169"/>
                <a:gd name="T63" fmla="*/ 775 h 743"/>
                <a:gd name="T64" fmla="*/ 1804 w 3169"/>
                <a:gd name="T65" fmla="*/ 543 h 743"/>
                <a:gd name="T66" fmla="*/ 1483 w 3169"/>
                <a:gd name="T67" fmla="*/ 255 h 743"/>
                <a:gd name="T68" fmla="*/ 1483 w 3169"/>
                <a:gd name="T69" fmla="*/ 255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65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66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>
                <a:defRPr/>
              </a:pPr>
              <a:endParaRPr lang="ru-RU" altLang="ru-RU" smtClean="0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563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0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2071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  <p:sp>
          <p:nvSpPr>
            <p:cNvPr id="563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>
                <a:defRPr/>
              </a:pPr>
              <a:endParaRPr lang="ru-RU">
                <a:solidFill>
                  <a:srgbClr val="FFFFFF"/>
                </a:solidFill>
                <a:cs typeface="+mn-cs"/>
              </a:endParaRPr>
            </a:p>
          </p:txBody>
        </p:sp>
        <p:sp>
          <p:nvSpPr>
            <p:cNvPr id="2073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970 w 2153"/>
                <a:gd name="T1" fmla="*/ 883 h 1930"/>
                <a:gd name="T2" fmla="*/ 2068 w 2153"/>
                <a:gd name="T3" fmla="*/ 1051 h 1930"/>
                <a:gd name="T4" fmla="*/ 2195 w 2153"/>
                <a:gd name="T5" fmla="*/ 1200 h 1930"/>
                <a:gd name="T6" fmla="*/ 2261 w 2153"/>
                <a:gd name="T7" fmla="*/ 1294 h 1930"/>
                <a:gd name="T8" fmla="*/ 2299 w 2153"/>
                <a:gd name="T9" fmla="*/ 1342 h 1930"/>
                <a:gd name="T10" fmla="*/ 2017 w 2153"/>
                <a:gd name="T11" fmla="*/ 1009 h 1930"/>
                <a:gd name="T12" fmla="*/ 1988 w 2153"/>
                <a:gd name="T13" fmla="*/ 961 h 1930"/>
                <a:gd name="T14" fmla="*/ 1908 w 2153"/>
                <a:gd name="T15" fmla="*/ 1288 h 1930"/>
                <a:gd name="T16" fmla="*/ 1894 w 2153"/>
                <a:gd name="T17" fmla="*/ 1534 h 1930"/>
                <a:gd name="T18" fmla="*/ 1946 w 2153"/>
                <a:gd name="T19" fmla="*/ 1970 h 1930"/>
                <a:gd name="T20" fmla="*/ 1915 w 2153"/>
                <a:gd name="T21" fmla="*/ 1994 h 1930"/>
                <a:gd name="T22" fmla="*/ 1867 w 2153"/>
                <a:gd name="T23" fmla="*/ 1582 h 1930"/>
                <a:gd name="T24" fmla="*/ 1846 w 2153"/>
                <a:gd name="T25" fmla="*/ 1336 h 1930"/>
                <a:gd name="T26" fmla="*/ 1887 w 2153"/>
                <a:gd name="T27" fmla="*/ 1117 h 1930"/>
                <a:gd name="T28" fmla="*/ 1894 w 2153"/>
                <a:gd name="T29" fmla="*/ 907 h 1930"/>
                <a:gd name="T30" fmla="*/ 1354 w 2153"/>
                <a:gd name="T31" fmla="*/ 1039 h 1930"/>
                <a:gd name="T32" fmla="*/ 884 w 2153"/>
                <a:gd name="T33" fmla="*/ 1164 h 1930"/>
                <a:gd name="T34" fmla="*/ 339 w 2153"/>
                <a:gd name="T35" fmla="*/ 1360 h 1930"/>
                <a:gd name="T36" fmla="*/ 18 w 2153"/>
                <a:gd name="T37" fmla="*/ 1468 h 1930"/>
                <a:gd name="T38" fmla="*/ 327 w 2153"/>
                <a:gd name="T39" fmla="*/ 1330 h 1930"/>
                <a:gd name="T40" fmla="*/ 730 w 2153"/>
                <a:gd name="T41" fmla="*/ 1176 h 1930"/>
                <a:gd name="T42" fmla="*/ 1088 w 2153"/>
                <a:gd name="T43" fmla="*/ 1069 h 1930"/>
                <a:gd name="T44" fmla="*/ 1507 w 2153"/>
                <a:gd name="T45" fmla="*/ 961 h 1930"/>
                <a:gd name="T46" fmla="*/ 1805 w 2153"/>
                <a:gd name="T47" fmla="*/ 847 h 1930"/>
                <a:gd name="T48" fmla="*/ 1429 w 2153"/>
                <a:gd name="T49" fmla="*/ 639 h 1930"/>
                <a:gd name="T50" fmla="*/ 925 w 2153"/>
                <a:gd name="T51" fmla="*/ 531 h 1930"/>
                <a:gd name="T52" fmla="*/ 243 w 2153"/>
                <a:gd name="T53" fmla="*/ 161 h 1930"/>
                <a:gd name="T54" fmla="*/ 0 w 2153"/>
                <a:gd name="T55" fmla="*/ 83 h 1930"/>
                <a:gd name="T56" fmla="*/ 345 w 2153"/>
                <a:gd name="T57" fmla="*/ 179 h 1930"/>
                <a:gd name="T58" fmla="*/ 760 w 2153"/>
                <a:gd name="T59" fmla="*/ 399 h 1930"/>
                <a:gd name="T60" fmla="*/ 997 w 2153"/>
                <a:gd name="T61" fmla="*/ 507 h 1930"/>
                <a:gd name="T62" fmla="*/ 1447 w 2153"/>
                <a:gd name="T63" fmla="*/ 609 h 1930"/>
                <a:gd name="T64" fmla="*/ 1762 w 2153"/>
                <a:gd name="T65" fmla="*/ 775 h 1930"/>
                <a:gd name="T66" fmla="*/ 1519 w 2153"/>
                <a:gd name="T67" fmla="*/ 477 h 1930"/>
                <a:gd name="T68" fmla="*/ 1376 w 2153"/>
                <a:gd name="T69" fmla="*/ 191 h 1930"/>
                <a:gd name="T70" fmla="*/ 1234 w 2153"/>
                <a:gd name="T71" fmla="*/ 0 h 1930"/>
                <a:gd name="T72" fmla="*/ 1435 w 2153"/>
                <a:gd name="T73" fmla="*/ 215 h 1930"/>
                <a:gd name="T74" fmla="*/ 1590 w 2153"/>
                <a:gd name="T75" fmla="*/ 501 h 1930"/>
                <a:gd name="T76" fmla="*/ 1867 w 2153"/>
                <a:gd name="T77" fmla="*/ 835 h 1930"/>
                <a:gd name="T78" fmla="*/ 1970 w 2153"/>
                <a:gd name="T79" fmla="*/ 883 h 1930"/>
                <a:gd name="T80" fmla="*/ 1970 w 2153"/>
                <a:gd name="T81" fmla="*/ 883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ru-RU" smtClean="0">
                <a:solidFill>
                  <a:srgbClr val="FFFFFF"/>
                </a:solidFill>
                <a:latin typeface="Arial" panose="020B0604020202020204" pitchFamily="34" charset="0"/>
                <a:cs typeface="+mn-cs"/>
              </a:endParaRPr>
            </a:p>
          </p:txBody>
        </p:sp>
      </p:grp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63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6343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D7F5A67-DBF5-4FC0-91CE-24792903436F}" type="datetimeFigureOut">
              <a:rPr lang="ru-RU">
                <a:solidFill>
                  <a:srgbClr val="FFFFFF"/>
                </a:solidFill>
                <a:cs typeface="+mn-cs"/>
              </a:rPr>
              <a:pPr>
                <a:defRPr/>
              </a:pPr>
              <a:t>03.04.2024</a:t>
            </a:fld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4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56345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BD9B65-4784-4906-B169-E6BC17EFC7B2}" type="slidenum">
              <a:rPr lang="ru-RU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841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44;&#1077;&#1085;&#1100;%20&#1086;&#1090;&#1082;&#1088;&#1099;&#1090;&#1099;&#1093;%20&#1076;&#1074;&#1077;&#1088;&#1077;&#1081;%202013\&#1044;&#1054;%202013\&#1050;&#1083;&#1080;&#1087;%20-%20&#1041;&#1072;&#1088;&#1073;&#1072;&#1088;&#1080;&#1082;&#1080;%20-%20&#1073;&#1072;&#1088;&#1073;&#1072;&#1088;&#1080;&#1082;&#1080;-&#1060;&#1088;&#1072;&#1075;&#1084;&#1077;&#1085;&#1090;1(00_00_02-00_00_22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college-dpc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4;&#1077;&#1085;&#1100;%20&#1086;&#1090;&#1082;&#1088;&#1099;&#1090;&#1099;&#1093;%20&#1076;&#1074;&#1077;&#1088;&#1077;&#1081;%202013\&#1044;&#1054;%202013\&#1041;&#1072;&#1088;&#1073;&#1072;&#1088;&#1080;&#1082;&#1080;%20-%20&#1073;&#1072;&#1088;&#1073;&#1072;&#1088;&#1080;&#1082;&#1080;.mp3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619250" y="5445125"/>
            <a:ext cx="5832475" cy="647700"/>
          </a:xfrm>
        </p:spPr>
        <p:txBody>
          <a:bodyPr/>
          <a:lstStyle/>
          <a:p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НАШ ВЫБОР!</a:t>
            </a:r>
            <a:endParaRPr lang="es-E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785794"/>
            <a:ext cx="853047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Дошкольное образование</a:t>
            </a:r>
          </a:p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И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Специальное дошкольное </a:t>
            </a:r>
          </a:p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Образование -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</p:txBody>
      </p:sp>
      <p:pic>
        <p:nvPicPr>
          <p:cNvPr id="6" name="Клип - Барбарики - барбарики-Фрагмент1(00_00_02-00_00_2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000892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0034" y="1071546"/>
            <a:ext cx="8363272" cy="1614486"/>
          </a:xfrm>
        </p:spPr>
        <p:txBody>
          <a:bodyPr>
            <a:noAutofit/>
          </a:bodyPr>
          <a:lstStyle/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 ЗАБОТЛИВЫЙ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2530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22531" name="Picture 2" descr="C:\Users\Student\Desktop\День ОТ.Д3\фото\IMG_33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7984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3554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23555" name="Picture 2" descr="C:\Users\Student\Desktop\День ОТ.Д3\фото\IMG_3338.JPG"/>
          <p:cNvPicPr>
            <a:picLocks noChangeAspect="1" noChangeArrowheads="1"/>
          </p:cNvPicPr>
          <p:nvPr/>
        </p:nvPicPr>
        <p:blipFill>
          <a:blip r:embed="rId2"/>
          <a:srcRect t="-391" r="19531"/>
          <a:stretch>
            <a:fillRect/>
          </a:stretch>
        </p:blipFill>
        <p:spPr bwMode="auto">
          <a:xfrm>
            <a:off x="785786" y="357165"/>
            <a:ext cx="7572428" cy="629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85720" y="0"/>
            <a:ext cx="8572560" cy="4572008"/>
          </a:xfrm>
        </p:spPr>
        <p:txBody>
          <a:bodyPr>
            <a:normAutofit fontScale="85000" lnSpcReduction="2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indent="0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40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3"/>
                </a:solidFill>
                <a:effectLst/>
                <a:latin typeface="Cambria" pitchFamily="18" charset="0"/>
              </a:rPr>
              <a:t>        </a:t>
            </a:r>
          </a:p>
          <a:p>
            <a:pPr marL="0" indent="0" fontAlgn="auto">
              <a:spcAft>
                <a:spcPts val="0"/>
              </a:spcAft>
              <a:buFont typeface="Wingdings"/>
              <a:buNone/>
              <a:defRPr/>
            </a:pPr>
            <a:endParaRPr lang="ru-RU" sz="40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</a:t>
            </a: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Гуманность и Милосердие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с</a:t>
            </a: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о - переживание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с</a:t>
            </a: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о - чувствие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со – радость -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о</a:t>
            </a: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снова работы с детьми, </a:t>
            </a:r>
          </a:p>
          <a:p>
            <a:pPr marL="0" indent="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ru-RU" sz="4000" b="1" cap="all" dirty="0" smtClean="0">
                <a:ln w="90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имеющими ограниченные возможности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4578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24579" name="Picture 2" descr="C:\Users\Student\Desktop\День ОТ.Д3\фото\IMG_3340.JPG"/>
          <p:cNvPicPr>
            <a:picLocks noChangeAspect="1" noChangeArrowheads="1"/>
          </p:cNvPicPr>
          <p:nvPr/>
        </p:nvPicPr>
        <p:blipFill>
          <a:blip r:embed="rId2"/>
          <a:srcRect t="781" r="7812"/>
          <a:stretch>
            <a:fillRect/>
          </a:stretch>
        </p:blipFill>
        <p:spPr bwMode="auto">
          <a:xfrm>
            <a:off x="785818" y="428604"/>
            <a:ext cx="8358182" cy="604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0722" name="Объект 2"/>
          <p:cNvSpPr>
            <a:spLocks noGrp="1"/>
          </p:cNvSpPr>
          <p:nvPr>
            <p:ph sz="quarter" idx="1"/>
          </p:nvPr>
        </p:nvSpPr>
        <p:spPr>
          <a:xfrm>
            <a:off x="0" y="1785926"/>
            <a:ext cx="9144000" cy="1525576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ТРЕБОВАТЕЛЬНЫЙ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2770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32771" name="Picture 2" descr="C:\Users\Student\Desktop\День ОТ.Д3\фото\IMG_3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842968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9489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3794" name="Объект 2"/>
          <p:cNvSpPr>
            <a:spLocks noGrp="1"/>
          </p:cNvSpPr>
          <p:nvPr>
            <p:ph sz="quarter" idx="1"/>
          </p:nvPr>
        </p:nvSpPr>
        <p:spPr>
          <a:xfrm>
            <a:off x="500034" y="2000240"/>
            <a:ext cx="8401080" cy="1257296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СПОРТИВНЫЙ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4818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34819" name="Picture 2" descr="C:\Users\Student\Desktop\День ОТ.Д3\фото\IMG_34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5842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35843" name="Picture 2" descr="C:\Users\Student\Desktop\День ОТ.Д3\фото\IMG_34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552" y="334436"/>
            <a:ext cx="8424935" cy="1222356"/>
          </a:xfrm>
          <a:prstGeom prst="roundRect">
            <a:avLst>
              <a:gd name="adj" fmla="val 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44.02.01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Дошкольное образование и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44.02.04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Специальное дошкольное образование</a:t>
            </a:r>
            <a:r>
              <a:rPr lang="ru-RU" sz="2000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</a:rPr>
            </a:br>
            <a:endParaRPr lang="ru-RU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10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42" y="487305"/>
            <a:ext cx="933185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351116"/>
              </p:ext>
            </p:extLst>
          </p:nvPr>
        </p:nvGraphicFramePr>
        <p:xfrm>
          <a:off x="232142" y="1741937"/>
          <a:ext cx="8586750" cy="309595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288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64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Образовательная база приема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квалификации углубленной подготовки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Нормативный срок освоения ППССЗ СПО углубленной подготовки при очной форме получения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675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 базе основного общего 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 marL="342900" lvl="0" indent="-34290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Воспитатель детей раннего и дошкольного возраста.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ru-RU" sz="1600" kern="1200" baseline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baseline="0" dirty="0" smtClean="0">
                          <a:effectLst/>
                        </a:rPr>
                        <a:t>Воспитатель детей дошкольного возраста с отклонениями в развитии и с сохранным развитием</a:t>
                      </a:r>
                      <a:endParaRPr lang="ru-RU" sz="1600" baseline="0" dirty="0">
                        <a:effectLst/>
                      </a:endParaRPr>
                    </a:p>
                  </a:txBody>
                  <a:tcPr marL="60111" marR="6011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 года 10 месяцев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3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6866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036050" cy="6858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36867" name="Picture 2" descr="C:\Users\Student\Desktop\День ОТ.Д3\фото\IMG_34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858180" cy="592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4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9938" name="Объект 2"/>
          <p:cNvSpPr>
            <a:spLocks noGrp="1"/>
          </p:cNvSpPr>
          <p:nvPr>
            <p:ph sz="quarter" idx="1"/>
          </p:nvPr>
        </p:nvSpPr>
        <p:spPr>
          <a:xfrm>
            <a:off x="785786" y="2000240"/>
            <a:ext cx="7467600" cy="82866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СПРАВЕДЛИВЫЙ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1986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41987" name="Picture 2" descr="C:\Users\Student\Desktop\День ОТ.Д3\фото\IMG_3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596" y="642918"/>
            <a:ext cx="8465404" cy="564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3010" name="Объект 2"/>
          <p:cNvSpPr>
            <a:spLocks noGrp="1"/>
          </p:cNvSpPr>
          <p:nvPr>
            <p:ph sz="quarter" idx="1"/>
          </p:nvPr>
        </p:nvSpPr>
        <p:spPr>
          <a:xfrm>
            <a:off x="214282" y="1857364"/>
            <a:ext cx="8401080" cy="147161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ИННОВАЦИОННЫЙ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4034" name="Объект 2"/>
          <p:cNvSpPr>
            <a:spLocks noGrp="1"/>
          </p:cNvSpPr>
          <p:nvPr>
            <p:ph sz="quarter" idx="1"/>
          </p:nvPr>
        </p:nvSpPr>
        <p:spPr>
          <a:xfrm>
            <a:off x="250825" y="333375"/>
            <a:ext cx="7673975" cy="61404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44035" name="Picture 2" descr="C:\Users\Student\Desktop\День ОТ.Д3\фото\IMG_33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1210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5059" name="Picture 2" descr="C:\Users\Student\Desktop\День ОТ.Д3\фото\IMG_3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015" y="795062"/>
            <a:ext cx="7460401" cy="529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ъект 2"/>
          <p:cNvSpPr>
            <a:spLocks noGrp="1"/>
          </p:cNvSpPr>
          <p:nvPr>
            <p:ph sz="quarter" idx="1"/>
          </p:nvPr>
        </p:nvSpPr>
        <p:spPr>
          <a:xfrm>
            <a:off x="357158" y="2000240"/>
            <a:ext cx="8401080" cy="1257296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КОММУНИКАТИВНЫЙ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8130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785794"/>
            <a:ext cx="8358246" cy="5570954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54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49155" name="Picture 2" descr="C:\Users\Student\Desktop\День ОТ.Д3\фото\IMG_3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835824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50178" name="Объект 2"/>
          <p:cNvSpPr>
            <a:spLocks noGrp="1"/>
          </p:cNvSpPr>
          <p:nvPr>
            <p:ph sz="quarter" idx="1"/>
          </p:nvPr>
        </p:nvSpPr>
        <p:spPr>
          <a:xfrm>
            <a:off x="0" y="1142984"/>
            <a:ext cx="9144000" cy="202247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АРТИСТИЧНЫМ, ТАЛАНТЛИВЫМ, ТВОРЧЕСКИМ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034" y="267069"/>
            <a:ext cx="990512" cy="94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079169055"/>
              </p:ext>
            </p:extLst>
          </p:nvPr>
        </p:nvGraphicFramePr>
        <p:xfrm>
          <a:off x="287746" y="2420888"/>
          <a:ext cx="8541524" cy="410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15480" y="1748032"/>
            <a:ext cx="8496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0"/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профессиональной подготовке</a:t>
            </a:r>
            <a:endParaRPr lang="ru-RU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15480" y="2209697"/>
            <a:ext cx="850007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15480" y="1732689"/>
            <a:ext cx="850007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539552" y="334436"/>
            <a:ext cx="8424935" cy="1222356"/>
          </a:xfrm>
          <a:prstGeom prst="roundRect">
            <a:avLst>
              <a:gd name="adj" fmla="val 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44.02.01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Дошкольное образование и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44.02.04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Специальное дошкольное образование</a:t>
            </a:r>
            <a:r>
              <a:rPr lang="ru-RU" sz="2000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</a:rPr>
            </a:br>
            <a:endParaRPr lang="ru-RU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9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02" name="Picture 2" descr="F:\День ОД\фото\z_d3b352ad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1542" y="857232"/>
            <a:ext cx="8622458" cy="5143536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4274" name="Picture 2" descr="F:\День ОД\фото\20121123_15183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357166"/>
            <a:ext cx="8072494" cy="6053385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2226" name="Picture 2" descr="F:\День ОД\фото\29d920774ce7551c1e33bd27d59f28a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24" y="714356"/>
            <a:ext cx="7559675" cy="5233987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3250" name="Picture 3" descr="F:\День ОД\фото\саип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48" y="571516"/>
            <a:ext cx="7643866" cy="5731966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0034" y="1000108"/>
            <a:ext cx="8204234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И так проходит день в делах, заботах.</a:t>
            </a:r>
          </a:p>
          <a:p>
            <a:pPr algn="ctr"/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Такая вот у воспитателя работа.</a:t>
            </a:r>
          </a:p>
          <a:p>
            <a:pPr algn="ctr"/>
            <a:r>
              <a:rPr lang="ru-RU" sz="32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И знаю, что ребёнок очень рад,</a:t>
            </a:r>
          </a:p>
          <a:p>
            <a:pPr algn="ctr"/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Когда приходит в детский сад!</a:t>
            </a:r>
          </a:p>
          <a:p>
            <a:pPr algn="ctr"/>
            <a:r>
              <a:rPr lang="ru-RU" sz="32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Я – личность, педагог на этом свете.</a:t>
            </a:r>
          </a:p>
          <a:p>
            <a:pPr algn="ctr"/>
            <a:r>
              <a:rPr lang="ru-RU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</a:rPr>
              <a:t>Моя профессия – быть за детей в ответе!</a:t>
            </a:r>
            <a:endParaRPr lang="ru-RU" sz="3200" b="1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  <a:p>
            <a:pPr algn="ctr"/>
            <a:endParaRPr lang="ru-RU" sz="32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"/>
          <a:stretch>
            <a:fillRect/>
          </a:stretch>
        </p:blipFill>
        <p:spPr bwMode="auto">
          <a:xfrm>
            <a:off x="1" y="0"/>
            <a:ext cx="92047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91" y="2216944"/>
            <a:ext cx="3178969" cy="252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WordArt 6"/>
          <p:cNvSpPr>
            <a:spLocks noChangeArrowheads="1" noChangeShapeType="1" noTextEdit="1"/>
          </p:cNvSpPr>
          <p:nvPr/>
        </p:nvSpPr>
        <p:spPr bwMode="auto">
          <a:xfrm>
            <a:off x="1077516" y="1969294"/>
            <a:ext cx="7348538" cy="202644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ru-RU" sz="5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t-Metropol"/>
              </a:rPr>
              <a:t>Донской педагогический колледж</a:t>
            </a:r>
          </a:p>
        </p:txBody>
      </p:sp>
      <p:sp>
        <p:nvSpPr>
          <p:cNvPr id="5125" name="WordArt 8"/>
          <p:cNvSpPr>
            <a:spLocks noChangeArrowheads="1" noChangeShapeType="1" noTextEdit="1"/>
          </p:cNvSpPr>
          <p:nvPr/>
        </p:nvSpPr>
        <p:spPr bwMode="auto">
          <a:xfrm>
            <a:off x="1368029" y="4720828"/>
            <a:ext cx="6993731" cy="8131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t-Metropol"/>
              </a:rPr>
              <a:t>дошкольное образование </a:t>
            </a:r>
          </a:p>
        </p:txBody>
      </p:sp>
    </p:spTree>
    <p:extLst>
      <p:ext uri="{BB962C8B-B14F-4D97-AF65-F5344CB8AC3E}">
        <p14:creationId xmlns:p14="http://schemas.microsoft.com/office/powerpoint/2010/main" val="356865892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      </a:t>
            </a:r>
          </a:p>
        </p:txBody>
      </p:sp>
      <p:pic>
        <p:nvPicPr>
          <p:cNvPr id="31747" name="Picture 13" descr="Д-1(1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2976" y="969169"/>
            <a:ext cx="3680222" cy="2415779"/>
          </a:xfrm>
        </p:spPr>
      </p:pic>
      <p:pic>
        <p:nvPicPr>
          <p:cNvPr id="31748" name="Picture 15" descr="Д-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2976" y="3464719"/>
            <a:ext cx="3680222" cy="2536031"/>
          </a:xfrm>
        </p:spPr>
      </p:pic>
      <p:pic>
        <p:nvPicPr>
          <p:cNvPr id="31749" name="Picture 16" descr="P10106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"/>
          <a:stretch>
            <a:fillRect/>
          </a:stretch>
        </p:blipFill>
        <p:spPr bwMode="auto">
          <a:xfrm>
            <a:off x="275035" y="3545682"/>
            <a:ext cx="3686175" cy="245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9" descr="Дошкольники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-674" r="-661" b="674"/>
          <a:stretch>
            <a:fillRect/>
          </a:stretch>
        </p:blipFill>
        <p:spPr bwMode="auto">
          <a:xfrm>
            <a:off x="275035" y="904875"/>
            <a:ext cx="3715940" cy="254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4141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7477" t="22084" r="10945" b="6983"/>
          <a:stretch/>
        </p:blipFill>
        <p:spPr>
          <a:xfrm rot="21107516">
            <a:off x="4907478" y="1133351"/>
            <a:ext cx="3491346" cy="2280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445" t="-1" r="9623" b="7675"/>
          <a:stretch/>
        </p:blipFill>
        <p:spPr>
          <a:xfrm rot="21317671">
            <a:off x="634191" y="3201892"/>
            <a:ext cx="3643744" cy="2678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116" t="21149" r="17329" b="5100"/>
          <a:stretch/>
        </p:blipFill>
        <p:spPr>
          <a:xfrm rot="394305">
            <a:off x="4418783" y="3480626"/>
            <a:ext cx="4469929" cy="2296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6998" b="15439"/>
          <a:stretch/>
        </p:blipFill>
        <p:spPr>
          <a:xfrm rot="268054">
            <a:off x="185119" y="1126164"/>
            <a:ext cx="4199660" cy="2126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4445" t="-1" r="9623" b="7675"/>
          <a:stretch/>
        </p:blipFill>
        <p:spPr>
          <a:xfrm rot="21317671">
            <a:off x="554577" y="3156598"/>
            <a:ext cx="3643744" cy="2678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16998" b="15439"/>
          <a:stretch/>
        </p:blipFill>
        <p:spPr>
          <a:xfrm rot="268054">
            <a:off x="105505" y="1080870"/>
            <a:ext cx="4199660" cy="2126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49692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24244" r="8374" b="423"/>
          <a:stretch/>
        </p:blipFill>
        <p:spPr bwMode="auto">
          <a:xfrm>
            <a:off x="1" y="861454"/>
            <a:ext cx="3004457" cy="2049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6597" r="3025"/>
          <a:stretch/>
        </p:blipFill>
        <p:spPr bwMode="auto">
          <a:xfrm>
            <a:off x="6384472" y="857250"/>
            <a:ext cx="2759528" cy="2080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3" t="6774" r="3091" b="24666"/>
          <a:stretch/>
        </p:blipFill>
        <p:spPr bwMode="auto">
          <a:xfrm>
            <a:off x="6082393" y="3765486"/>
            <a:ext cx="3061607" cy="2285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r="17780" b="15236"/>
          <a:stretch>
            <a:fillRect/>
          </a:stretch>
        </p:blipFill>
        <p:spPr bwMode="auto">
          <a:xfrm>
            <a:off x="0" y="3528800"/>
            <a:ext cx="2974958" cy="2521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4" t="14699" r="2166" b="10702"/>
          <a:stretch/>
        </p:blipFill>
        <p:spPr bwMode="auto">
          <a:xfrm>
            <a:off x="2466459" y="2078694"/>
            <a:ext cx="4056806" cy="2463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9175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48" y="785794"/>
            <a:ext cx="7824160" cy="5214974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947277704"/>
              </p:ext>
            </p:extLst>
          </p:nvPr>
        </p:nvGraphicFramePr>
        <p:xfrm>
          <a:off x="2949023" y="1923745"/>
          <a:ext cx="598935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094214" y="34484"/>
            <a:ext cx="448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/>
              <a:t/>
            </a:r>
            <a:br>
              <a:rPr lang="ru-RU" dirty="0"/>
            </a:br>
            <a:endParaRPr lang="ru-RU" b="1" i="1" dirty="0">
              <a:solidFill>
                <a:srgbClr val="1D9EFF"/>
              </a:solidFill>
              <a:latin typeface="Bookman Old Style" pitchFamily="18" charset="0"/>
            </a:endParaRPr>
          </a:p>
        </p:txBody>
      </p:sp>
      <p:pic>
        <p:nvPicPr>
          <p:cNvPr id="2" name="Picture 10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074" y="188640"/>
            <a:ext cx="90755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148217" y="357649"/>
            <a:ext cx="7740352" cy="1222356"/>
          </a:xfrm>
          <a:prstGeom prst="roundRect">
            <a:avLst>
              <a:gd name="adj" fmla="val 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44.02.01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Дошкольное образование и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44.02.04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Специальное дошкольное образование</a:t>
            </a:r>
            <a:r>
              <a:rPr lang="ru-RU" sz="2000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</a:rPr>
            </a:br>
            <a:endParaRPr lang="ru-RU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2" descr="C:\Users\Student\Desktop\День ОТ.Д3\фото\IMG_33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492896"/>
            <a:ext cx="2664296" cy="2282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48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0962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7643866" cy="573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t="7895" r="16486" b="5109"/>
          <a:stretch>
            <a:fillRect/>
          </a:stretch>
        </p:blipFill>
        <p:spPr bwMode="auto">
          <a:xfrm>
            <a:off x="110443" y="1888648"/>
            <a:ext cx="3873023" cy="365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362" t="20452"/>
          <a:stretch/>
        </p:blipFill>
        <p:spPr>
          <a:xfrm>
            <a:off x="4068239" y="3635113"/>
            <a:ext cx="4784545" cy="281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304" t="12863" r="4138" b="18650"/>
          <a:stretch/>
        </p:blipFill>
        <p:spPr>
          <a:xfrm>
            <a:off x="4068239" y="548680"/>
            <a:ext cx="4867091" cy="237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26948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7" r="7603" b="11105"/>
          <a:stretch>
            <a:fillRect/>
          </a:stretch>
        </p:blipFill>
        <p:spPr bwMode="auto">
          <a:xfrm>
            <a:off x="4445390" y="4415997"/>
            <a:ext cx="4388644" cy="224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16959" r="13223" b="6506"/>
          <a:stretch>
            <a:fillRect/>
          </a:stretch>
        </p:blipFill>
        <p:spPr bwMode="auto">
          <a:xfrm>
            <a:off x="434578" y="3495676"/>
            <a:ext cx="3411297" cy="274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12" descr="IMG_009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2" t="3670" r="12605" b="25907"/>
          <a:stretch/>
        </p:blipFill>
        <p:spPr bwMode="auto">
          <a:xfrm>
            <a:off x="4776621" y="1000789"/>
            <a:ext cx="3556647" cy="31482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46" y="142706"/>
            <a:ext cx="3519105" cy="292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88982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GEDC09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1" t="29517" r="754" b="3683"/>
          <a:stretch>
            <a:fillRect/>
          </a:stretch>
        </p:blipFill>
        <p:spPr bwMode="auto">
          <a:xfrm>
            <a:off x="251520" y="332656"/>
            <a:ext cx="3615707" cy="244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P11401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3146" r="9627" b="14804"/>
          <a:stretch>
            <a:fillRect/>
          </a:stretch>
        </p:blipFill>
        <p:spPr bwMode="auto">
          <a:xfrm>
            <a:off x="4860032" y="1196752"/>
            <a:ext cx="3703344" cy="256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Д-1с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t="6265" r="16264" b="6509"/>
          <a:stretch>
            <a:fillRect/>
          </a:stretch>
        </p:blipFill>
        <p:spPr bwMode="auto">
          <a:xfrm>
            <a:off x="251519" y="3190876"/>
            <a:ext cx="3615707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 descr="GEDC10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17538" r="23940" b="8614"/>
          <a:stretch>
            <a:fillRect/>
          </a:stretch>
        </p:blipFill>
        <p:spPr bwMode="auto">
          <a:xfrm>
            <a:off x="4860032" y="4274344"/>
            <a:ext cx="3703344" cy="258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24686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r="29024"/>
          <a:stretch>
            <a:fillRect/>
          </a:stretch>
        </p:blipFill>
        <p:spPr bwMode="auto">
          <a:xfrm>
            <a:off x="179512" y="3645024"/>
            <a:ext cx="3491880" cy="3099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b="10745"/>
          <a:stretch/>
        </p:blipFill>
        <p:spPr>
          <a:xfrm>
            <a:off x="5215786" y="315602"/>
            <a:ext cx="3928214" cy="2999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4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6752"/>
            <a:ext cx="2708549" cy="377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32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933056"/>
            <a:ext cx="4613672" cy="278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619" t="4136" r="6152" b="18378"/>
          <a:stretch/>
        </p:blipFill>
        <p:spPr>
          <a:xfrm>
            <a:off x="323528" y="692696"/>
            <a:ext cx="4256671" cy="2980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16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4192291" cy="300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43930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7890" name="Picture 2" descr="F:\День ОД\фото\PgzxhK-GiaU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4377" y="857232"/>
            <a:ext cx="7963837" cy="5308072"/>
          </a:xfr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9" r="6558" b="16362"/>
          <a:stretch/>
        </p:blipFill>
        <p:spPr bwMode="auto">
          <a:xfrm>
            <a:off x="1473654" y="3757646"/>
            <a:ext cx="5592536" cy="207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 b="10652"/>
          <a:stretch/>
        </p:blipFill>
        <p:spPr bwMode="auto">
          <a:xfrm>
            <a:off x="233534" y="1090613"/>
            <a:ext cx="4036388" cy="2542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" t="9066" r="10048" b="22142"/>
          <a:stretch/>
        </p:blipFill>
        <p:spPr bwMode="auto">
          <a:xfrm>
            <a:off x="4247941" y="1090613"/>
            <a:ext cx="4700117" cy="2542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8723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3600" r="6414" b="6773"/>
          <a:stretch/>
        </p:blipFill>
        <p:spPr>
          <a:xfrm>
            <a:off x="665415" y="857250"/>
            <a:ext cx="7527389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499080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19572" y="1228397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5">
                    <a:lumMod val="10000"/>
                  </a:schemeClr>
                </a:solidFill>
                <a:latin typeface="+mn-lt"/>
              </a:rPr>
              <a:t>По окончании колледжа выпускники могут работать в дошкольных образовательных организациях </a:t>
            </a:r>
            <a:r>
              <a:rPr lang="ru-RU" sz="4000" dirty="0" smtClean="0">
                <a:solidFill>
                  <a:schemeClr val="accent5">
                    <a:lumMod val="10000"/>
                  </a:schemeClr>
                </a:solidFill>
                <a:latin typeface="+mn-lt"/>
              </a:rPr>
              <a:t>разного и </a:t>
            </a:r>
            <a:r>
              <a:rPr lang="ru-RU" sz="4000" dirty="0" smtClean="0">
                <a:solidFill>
                  <a:schemeClr val="accent5">
                    <a:lumMod val="10000"/>
                  </a:schemeClr>
                </a:solidFill>
                <a:latin typeface="+mn-lt"/>
              </a:rPr>
              <a:t>продолжать профессиональное образование в ЮФУ</a:t>
            </a:r>
            <a:endParaRPr lang="ru-RU" sz="4000" dirty="0">
              <a:solidFill>
                <a:schemeClr val="accent5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9274"/>
            </a:avLst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628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19874" y="271602"/>
            <a:ext cx="7560839" cy="85010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Необходимые качества, обеспечивающие успешность в профессии: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26551791"/>
              </p:ext>
            </p:extLst>
          </p:nvPr>
        </p:nvGraphicFramePr>
        <p:xfrm>
          <a:off x="79749" y="1340768"/>
          <a:ext cx="9036496" cy="5897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27587"/>
            <a:ext cx="1027786" cy="9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45637" y="1223596"/>
            <a:ext cx="9026963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Dotum" pitchFamily="34" charset="-127"/>
                <a:cs typeface="Times New Roman" panose="02020603050405020304" pitchFamily="18" charset="0"/>
              </a:rPr>
              <a:t>Воспитателю необходимо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Dotum" pitchFamily="34" charset="-127"/>
                <a:cs typeface="Times New Roman" panose="02020603050405020304" pitchFamily="18" charset="0"/>
              </a:rPr>
              <a:t>обладать музыкальными и художественными способностями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otum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291252"/>
            <a:ext cx="8280920" cy="155357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ДОНСКОЙ ПЕДАГОГИЧЕСКИЙ КОЛЛЕДЖ</a:t>
            </a:r>
            <a:endParaRPr lang="ru-RU" sz="1400" b="1" dirty="0">
              <a:solidFill>
                <a:schemeClr val="tx2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/>
            </a:r>
            <a:br>
              <a:rPr lang="ru-RU" sz="1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endParaRPr lang="ru-RU" sz="1400" b="1" dirty="0">
              <a:solidFill>
                <a:schemeClr val="tx2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2435919"/>
            <a:ext cx="5760640" cy="245397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www.college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dpc.ru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Ростов-на-Дону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пр-кт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Ленина, 92</a:t>
            </a:r>
          </a:p>
          <a:p>
            <a:pPr algn="l">
              <a:lnSpc>
                <a:spcPct val="15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8(863)-293-86-96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donpedcollege@donpac.ru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IMG_5500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6365" y="2435919"/>
            <a:ext cx="368763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99592" y="836712"/>
            <a:ext cx="7596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123726" y="2348880"/>
            <a:ext cx="4940115" cy="1800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179512" y="229962"/>
            <a:ext cx="720080" cy="699476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467544" y="1025138"/>
            <a:ext cx="8424935" cy="1200462"/>
          </a:xfrm>
          <a:prstGeom prst="roundRect">
            <a:avLst>
              <a:gd name="adj" fmla="val 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44.02.01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Дошкольное образование и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44.02.04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Специальное дошкольное образование</a:t>
            </a:r>
            <a:r>
              <a:rPr lang="ru-RU" sz="2000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</a:rPr>
            </a:br>
            <a:endParaRPr lang="ru-RU" sz="2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68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500034" y="500042"/>
            <a:ext cx="8215370" cy="478634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kumimoji="0" lang="ru-RU" sz="4800" b="1" i="0" u="none" strike="noStrike" kern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ru-RU" sz="5400" b="1" i="0" u="none" strike="noStrike" kern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Воспитатель  ХХ</a:t>
            </a:r>
            <a:r>
              <a:rPr kumimoji="0" lang="en-US" sz="5400" b="1" i="0" u="none" strike="noStrike" kern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ru-RU" sz="5400" b="1" i="0" u="none" strike="noStrike" kern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 века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kumimoji="0" lang="ru-RU" sz="5400" b="1" i="0" u="none" strike="noStrike" kern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+mn-lt"/>
                <a:ea typeface="+mn-ea"/>
                <a:cs typeface="+mn-cs"/>
              </a:rPr>
              <a:t>Какой он?</a:t>
            </a:r>
            <a:endParaRPr kumimoji="0" lang="ru-RU" sz="5400" b="1" i="0" u="none" strike="noStrike" kern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Барбарики - барбари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143900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1214414" y="1357298"/>
            <a:ext cx="6500858" cy="14287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endParaRPr kumimoji="0" lang="ru-RU" sz="4800" b="1" i="0" u="none" strike="noStrike" kern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/>
              <a:buNone/>
              <a:tabLst/>
              <a:defRPr/>
            </a:pPr>
            <a:r>
              <a:rPr lang="ru-RU" sz="35200" b="1" kern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Cambria" pitchFamily="18" charset="0"/>
                <a:cs typeface="+mn-cs"/>
              </a:rPr>
              <a:t>ЛЮБЯЩИЙ</a:t>
            </a:r>
            <a:endParaRPr kumimoji="0" lang="ru-RU" sz="35200" b="1" i="0" u="none" strike="noStrike" kern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uLnTx/>
              <a:uFillTx/>
              <a:latin typeface="Cambria" pitchFamily="18" charset="0"/>
              <a:cs typeface="+mn-cs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Picture 2" descr="C:\Users\Student\Desktop\День ОТ.Д3\фото\IMG_3325.JPG"/>
          <p:cNvPicPr>
            <a:picLocks noChangeAspect="1" noChangeArrowheads="1"/>
          </p:cNvPicPr>
          <p:nvPr/>
        </p:nvPicPr>
        <p:blipFill>
          <a:blip r:embed="rId2"/>
          <a:srcRect l="5821" t="6027" r="14336" b="10795"/>
          <a:stretch>
            <a:fillRect/>
          </a:stretch>
        </p:blipFill>
        <p:spPr>
          <a:xfrm>
            <a:off x="500034" y="428604"/>
            <a:ext cx="8088024" cy="6072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/>
          </a:prstGeom>
          <a:solidFill>
            <a:srgbClr val="F7882D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2" descr="C:\Users\Student\Desktop\День ОТ.Д3\фото\IMG_3322.JPG"/>
          <p:cNvPicPr>
            <a:picLocks noChangeAspect="1" noChangeArrowheads="1"/>
          </p:cNvPicPr>
          <p:nvPr/>
        </p:nvPicPr>
        <p:blipFill>
          <a:blip r:embed="rId2"/>
          <a:srcRect l="6250" t="2658" r="10937" b="3662"/>
          <a:stretch>
            <a:fillRect/>
          </a:stretch>
        </p:blipFill>
        <p:spPr>
          <a:xfrm>
            <a:off x="857224" y="357166"/>
            <a:ext cx="7572428" cy="5929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5249</TotalTime>
  <Words>458</Words>
  <Application>Microsoft Office PowerPoint</Application>
  <PresentationFormat>Экран (4:3)</PresentationFormat>
  <Paragraphs>110</Paragraphs>
  <Slides>50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50</vt:i4>
      </vt:variant>
    </vt:vector>
  </HeadingPairs>
  <TitlesOfParts>
    <vt:vector size="71" baseType="lpstr">
      <vt:lpstr>Arial</vt:lpstr>
      <vt:lpstr>Arial Black</vt:lpstr>
      <vt:lpstr>Art-Metropol</vt:lpstr>
      <vt:lpstr>Bookman Old Style</vt:lpstr>
      <vt:lpstr>Calibri</vt:lpstr>
      <vt:lpstr>Cambria</vt:lpstr>
      <vt:lpstr>Dotum</vt:lpstr>
      <vt:lpstr>Symbol</vt:lpstr>
      <vt:lpstr>Times New Roman</vt:lpstr>
      <vt:lpstr>Wingdings</vt:lpstr>
      <vt:lpstr>Diseño predeterminado</vt:lpstr>
      <vt:lpstr>Клен</vt:lpstr>
      <vt:lpstr>1_Клен</vt:lpstr>
      <vt:lpstr>2_Клен</vt:lpstr>
      <vt:lpstr>3_Клен</vt:lpstr>
      <vt:lpstr>4_Клен</vt:lpstr>
      <vt:lpstr>5_Клен</vt:lpstr>
      <vt:lpstr>6_Клен</vt:lpstr>
      <vt:lpstr>7_Клен</vt:lpstr>
      <vt:lpstr>8_Клен</vt:lpstr>
      <vt:lpstr>9_Клен</vt:lpstr>
      <vt:lpstr>НАШ ВЫБОР!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 </vt:lpstr>
      <vt:lpstr> 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Будникова В И</cp:lastModifiedBy>
  <cp:revision>758</cp:revision>
  <dcterms:created xsi:type="dcterms:W3CDTF">2010-05-23T14:28:12Z</dcterms:created>
  <dcterms:modified xsi:type="dcterms:W3CDTF">2024-04-03T08:48:42Z</dcterms:modified>
</cp:coreProperties>
</file>