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91" r:id="rId6"/>
    <p:sldId id="267" r:id="rId7"/>
    <p:sldId id="299" r:id="rId8"/>
    <p:sldId id="300" r:id="rId9"/>
    <p:sldId id="301" r:id="rId10"/>
    <p:sldId id="302" r:id="rId11"/>
    <p:sldId id="303" r:id="rId12"/>
    <p:sldId id="283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70" r:id="rId21"/>
    <p:sldId id="315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A5800"/>
    <a:srgbClr val="A50021"/>
    <a:srgbClr val="800000"/>
    <a:srgbClr val="481800"/>
    <a:srgbClr val="990099"/>
    <a:srgbClr val="FF9900"/>
    <a:srgbClr val="663300"/>
    <a:srgbClr val="2A15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269632"/>
        <c:axId val="125526784"/>
        <c:axId val="0"/>
      </c:bar3DChart>
      <c:catAx>
        <c:axId val="992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526784"/>
        <c:crosses val="autoZero"/>
        <c:auto val="1"/>
        <c:lblAlgn val="ctr"/>
        <c:lblOffset val="100"/>
        <c:noMultiLvlLbl val="0"/>
      </c:catAx>
      <c:valAx>
        <c:axId val="125526784"/>
        <c:scaling>
          <c:orientation val="minMax"/>
          <c:max val="1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26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223296"/>
        <c:axId val="147224832"/>
        <c:axId val="0"/>
      </c:bar3DChart>
      <c:catAx>
        <c:axId val="14722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224832"/>
        <c:crosses val="autoZero"/>
        <c:auto val="1"/>
        <c:lblAlgn val="ctr"/>
        <c:lblOffset val="100"/>
        <c:noMultiLvlLbl val="0"/>
      </c:catAx>
      <c:valAx>
        <c:axId val="147224832"/>
        <c:scaling>
          <c:orientation val="minMax"/>
          <c:max val="1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22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2800" dirty="0" smtClean="0">
                <a:latin typeface="Arial Black" panose="020B0A04020102020204" pitchFamily="34" charset="0"/>
              </a:rPr>
              <a:t>ГБПОУ</a:t>
            </a:r>
            <a:r>
              <a:rPr lang="ru-RU" sz="2800" baseline="0" dirty="0" smtClean="0">
                <a:latin typeface="Arial Black" panose="020B0A04020102020204" pitchFamily="34" charset="0"/>
              </a:rPr>
              <a:t> РО «ДПК»</a:t>
            </a:r>
            <a:endParaRPr lang="ru-RU" sz="2800" dirty="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3216963348158448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359322082492627E-2"/>
          <c:y val="3.3778553590663833E-2"/>
          <c:w val="0.94452901290537605"/>
          <c:h val="0.82865158702173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9900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4622255233289491E-2"/>
                  <c:y val="9.8750501152045908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4884031702570677E-2"/>
                  <c:y val="0.122533788516251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500" b="0" i="0" u="none" strike="noStrike" kern="12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sz="2500" dirty="0" smtClean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6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526803921428084"/>
                  <c:y val="4.6097836955314143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10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5143036302418011"/>
                  <c:y val="-0.35168903334412116"/>
                </c:manualLayout>
              </c:layout>
              <c:tx>
                <c:rich>
                  <a:bodyPr/>
                  <a:lstStyle/>
                  <a:p>
                    <a:r>
                      <a:rPr lang="ru-RU" sz="3200" dirty="0" smtClean="0"/>
                      <a:t>21</a:t>
                    </a:r>
                    <a:endParaRPr lang="ru-RU" sz="3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9456020343617733"/>
                  <c:y val="3.79888345739362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500" b="0" i="0" u="none" strike="noStrike" kern="12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sz="3200" dirty="0" smtClean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19</a:t>
                    </a:r>
                    <a:endParaRPr lang="ru-RU" sz="3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8.5650317527443245E-2"/>
                  <c:y val="0.12892211855687533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18-25 лет</c:v>
                </c:pt>
                <c:pt idx="1">
                  <c:v>25-35 лет</c:v>
                </c:pt>
                <c:pt idx="2">
                  <c:v>35-45 лет</c:v>
                </c:pt>
                <c:pt idx="3">
                  <c:v>45-55 лет</c:v>
                </c:pt>
                <c:pt idx="4">
                  <c:v>55-65 лет</c:v>
                </c:pt>
                <c:pt idx="5">
                  <c:v>65- и более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10</c:v>
                </c:pt>
                <c:pt idx="3">
                  <c:v>21</c:v>
                </c:pt>
                <c:pt idx="4">
                  <c:v>19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0491841486211679"/>
          <c:w val="1"/>
          <c:h val="0.18357923998782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2800" dirty="0" smtClean="0">
                <a:latin typeface="Arial Black" panose="020B0A04020102020204" pitchFamily="34" charset="0"/>
              </a:rPr>
              <a:t>ГБПОУ</a:t>
            </a:r>
            <a:r>
              <a:rPr lang="ru-RU" sz="2800" baseline="0" dirty="0" smtClean="0">
                <a:latin typeface="Arial Black" panose="020B0A04020102020204" pitchFamily="34" charset="0"/>
              </a:rPr>
              <a:t> РО «ДПК» в г. Азове</a:t>
            </a:r>
          </a:p>
        </c:rich>
      </c:tx>
      <c:layout>
        <c:manualLayout>
          <c:xMode val="edge"/>
          <c:yMode val="edge"/>
          <c:x val="0.1921679401213485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339980145575228E-3"/>
          <c:y val="2.434315873115548E-2"/>
          <c:w val="0.96602931215528021"/>
          <c:h val="0.845605319215739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филиала ГБПОУ РО "ДПК" в г. Азове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644036863287592E-2"/>
                  <c:y val="0.1430555119479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4678933523515309"/>
                  <c:y val="-0.11341161368543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0559173980668813"/>
                  <c:y val="-0.2074503799094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0134418308360054E-2"/>
                  <c:y val="0.1430555119479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18-25 лет</c:v>
                </c:pt>
                <c:pt idx="1">
                  <c:v>25-35 лет</c:v>
                </c:pt>
                <c:pt idx="2">
                  <c:v>35-45 лет</c:v>
                </c:pt>
                <c:pt idx="3">
                  <c:v>45-55 лет</c:v>
                </c:pt>
                <c:pt idx="4">
                  <c:v>55-65 лет</c:v>
                </c:pt>
                <c:pt idx="5">
                  <c:v>65- и более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11</c:v>
                </c:pt>
                <c:pt idx="4">
                  <c:v>17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107970082177245E-3"/>
          <c:y val="0.80491841486211679"/>
          <c:w val="0.9823616148384946"/>
          <c:h val="0.19508158513788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5E96A-3081-4A32-86B8-F457877552FF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5A2DFE-B44A-498D-B6B9-AA0A79BEA46D}">
      <dgm:prSet phldrT="[Текст]" phldr="1"/>
      <dgm:spPr/>
      <dgm:t>
        <a:bodyPr/>
        <a:lstStyle/>
        <a:p>
          <a:endParaRPr lang="ru-RU" dirty="0"/>
        </a:p>
      </dgm:t>
    </dgm:pt>
    <dgm:pt modelId="{68E0CC60-B27E-4F32-AF2D-9665C40E7AD8}" type="parTrans" cxnId="{3A7B16FB-2FC3-403F-81F8-7BC6714ABAF9}">
      <dgm:prSet/>
      <dgm:spPr/>
      <dgm:t>
        <a:bodyPr/>
        <a:lstStyle/>
        <a:p>
          <a:endParaRPr lang="ru-RU"/>
        </a:p>
      </dgm:t>
    </dgm:pt>
    <dgm:pt modelId="{C1079458-C8A3-488E-A1F7-B6B310773EF0}" type="sibTrans" cxnId="{3A7B16FB-2FC3-403F-81F8-7BC6714ABAF9}">
      <dgm:prSet/>
      <dgm:spPr/>
      <dgm:t>
        <a:bodyPr/>
        <a:lstStyle/>
        <a:p>
          <a:endParaRPr lang="ru-RU"/>
        </a:p>
      </dgm:t>
    </dgm:pt>
    <dgm:pt modelId="{A7092866-269C-46C7-9FF8-D41912E68B1B}">
      <dgm:prSet phldrT="[Текст]" phldr="1"/>
      <dgm:spPr/>
      <dgm:t>
        <a:bodyPr/>
        <a:lstStyle/>
        <a:p>
          <a:endParaRPr lang="ru-RU" dirty="0"/>
        </a:p>
      </dgm:t>
    </dgm:pt>
    <dgm:pt modelId="{A7D6A24D-8856-4EC4-97F3-D6EE8F931E40}" type="parTrans" cxnId="{B03DAE74-47A1-4514-9C7E-D936B64C01B9}">
      <dgm:prSet/>
      <dgm:spPr/>
      <dgm:t>
        <a:bodyPr/>
        <a:lstStyle/>
        <a:p>
          <a:endParaRPr lang="ru-RU"/>
        </a:p>
      </dgm:t>
    </dgm:pt>
    <dgm:pt modelId="{70E5C9C0-C4F4-4116-A630-7C10C9295196}" type="sibTrans" cxnId="{B03DAE74-47A1-4514-9C7E-D936B64C01B9}">
      <dgm:prSet/>
      <dgm:spPr/>
      <dgm:t>
        <a:bodyPr/>
        <a:lstStyle/>
        <a:p>
          <a:endParaRPr lang="ru-RU"/>
        </a:p>
      </dgm:t>
    </dgm:pt>
    <dgm:pt modelId="{2174BDA6-A4E8-473D-BA6E-8E89750EADBD}">
      <dgm:prSet phldrT="[Текст]" phldr="1"/>
      <dgm:spPr/>
      <dgm:t>
        <a:bodyPr/>
        <a:lstStyle/>
        <a:p>
          <a:endParaRPr lang="ru-RU" dirty="0"/>
        </a:p>
      </dgm:t>
    </dgm:pt>
    <dgm:pt modelId="{457E85A1-BC02-4854-BC91-1BB5B66D84AE}" type="parTrans" cxnId="{D518180D-23E1-4AB4-92DE-FCD536B0C72E}">
      <dgm:prSet/>
      <dgm:spPr/>
      <dgm:t>
        <a:bodyPr/>
        <a:lstStyle/>
        <a:p>
          <a:endParaRPr lang="ru-RU"/>
        </a:p>
      </dgm:t>
    </dgm:pt>
    <dgm:pt modelId="{FB059B47-F0DB-403D-9DCE-421D35222D96}" type="sibTrans" cxnId="{D518180D-23E1-4AB4-92DE-FCD536B0C72E}">
      <dgm:prSet/>
      <dgm:spPr/>
      <dgm:t>
        <a:bodyPr/>
        <a:lstStyle/>
        <a:p>
          <a:endParaRPr lang="ru-RU"/>
        </a:p>
      </dgm:t>
    </dgm:pt>
    <dgm:pt modelId="{8C4ABA0D-1B0B-4336-A4B1-24414C54090F}">
      <dgm:prSet/>
      <dgm:spPr/>
      <dgm:t>
        <a:bodyPr/>
        <a:lstStyle/>
        <a:p>
          <a:endParaRPr lang="ru-RU"/>
        </a:p>
      </dgm:t>
    </dgm:pt>
    <dgm:pt modelId="{6A4ABEE1-BB1A-486D-9A4E-D0E3FE9898DD}" type="parTrans" cxnId="{92EE32D2-4B74-4CF8-9046-16A1C8B2C8AC}">
      <dgm:prSet/>
      <dgm:spPr/>
      <dgm:t>
        <a:bodyPr/>
        <a:lstStyle/>
        <a:p>
          <a:endParaRPr lang="ru-RU"/>
        </a:p>
      </dgm:t>
    </dgm:pt>
    <dgm:pt modelId="{498636A3-7E5D-4F6B-A666-81D0373C20F2}" type="sibTrans" cxnId="{92EE32D2-4B74-4CF8-9046-16A1C8B2C8AC}">
      <dgm:prSet/>
      <dgm:spPr/>
      <dgm:t>
        <a:bodyPr/>
        <a:lstStyle/>
        <a:p>
          <a:endParaRPr lang="ru-RU"/>
        </a:p>
      </dgm:t>
    </dgm:pt>
    <dgm:pt modelId="{023FFA9D-06D5-4291-B9CF-24D7E1CBA84B}">
      <dgm:prSet/>
      <dgm:spPr/>
      <dgm:t>
        <a:bodyPr/>
        <a:lstStyle/>
        <a:p>
          <a:endParaRPr lang="ru-RU"/>
        </a:p>
      </dgm:t>
    </dgm:pt>
    <dgm:pt modelId="{953D9B07-0E96-413F-8224-13C00268C4DC}" type="parTrans" cxnId="{36122E6C-A026-4C2A-8F6A-D1B352AA3DCD}">
      <dgm:prSet/>
      <dgm:spPr/>
      <dgm:t>
        <a:bodyPr/>
        <a:lstStyle/>
        <a:p>
          <a:endParaRPr lang="ru-RU"/>
        </a:p>
      </dgm:t>
    </dgm:pt>
    <dgm:pt modelId="{938BF11B-D811-471C-87E7-E429983587E3}" type="sibTrans" cxnId="{36122E6C-A026-4C2A-8F6A-D1B352AA3DCD}">
      <dgm:prSet/>
      <dgm:spPr/>
      <dgm:t>
        <a:bodyPr/>
        <a:lstStyle/>
        <a:p>
          <a:endParaRPr lang="ru-RU"/>
        </a:p>
      </dgm:t>
    </dgm:pt>
    <dgm:pt modelId="{887A514A-FDEB-4F56-845C-313F25E5FFD9}">
      <dgm:prSet custT="1"/>
      <dgm:spPr/>
      <dgm:t>
        <a:bodyPr/>
        <a:lstStyle/>
        <a:p>
          <a:r>
            <a:rPr lang="ru-RU" sz="2000" dirty="0" smtClean="0">
              <a:solidFill>
                <a:srgbClr val="800000"/>
              </a:solidFill>
              <a:latin typeface="Arial Black" panose="020B0A04020102020204" pitchFamily="34" charset="0"/>
            </a:rPr>
            <a:t>Андреева</a:t>
          </a:r>
          <a:r>
            <a:rPr lang="ru-RU" sz="2000" baseline="0" dirty="0" smtClean="0">
              <a:solidFill>
                <a:srgbClr val="800000"/>
              </a:solidFill>
              <a:latin typeface="Arial Black" panose="020B0A04020102020204" pitchFamily="34" charset="0"/>
            </a:rPr>
            <a:t> О.И. </a:t>
          </a:r>
          <a:r>
            <a:rPr lang="ru-RU" sz="2000" baseline="0" dirty="0" smtClean="0">
              <a:solidFill>
                <a:srgbClr val="481800"/>
              </a:solidFill>
              <a:latin typeface="Arial Black" panose="020B0A04020102020204" pitchFamily="34" charset="0"/>
            </a:rPr>
            <a:t>Общероссийский конкурс «Интегрированный урок </a:t>
          </a:r>
          <a:r>
            <a:rPr lang="en-US" sz="2000" baseline="0" dirty="0" smtClean="0">
              <a:solidFill>
                <a:srgbClr val="481800"/>
              </a:solidFill>
              <a:latin typeface="Arial Black" panose="020B0A04020102020204" pitchFamily="34" charset="0"/>
            </a:rPr>
            <a:t>II </a:t>
          </a:r>
          <a:r>
            <a:rPr lang="ru-RU" sz="2000" baseline="0" dirty="0" smtClean="0">
              <a:solidFill>
                <a:srgbClr val="481800"/>
              </a:solidFill>
              <a:latin typeface="Arial Black" panose="020B0A04020102020204" pitchFamily="34" charset="0"/>
            </a:rPr>
            <a:t>полугодия</a:t>
          </a:r>
          <a:r>
            <a:rPr lang="en-US" sz="2000" baseline="0" dirty="0" smtClean="0">
              <a:solidFill>
                <a:srgbClr val="481800"/>
              </a:solidFill>
              <a:latin typeface="Arial Black" panose="020B0A04020102020204" pitchFamily="34" charset="0"/>
            </a:rPr>
            <a:t> 2014-15</a:t>
          </a:r>
          <a:r>
            <a:rPr lang="ru-RU" sz="2000" baseline="0" dirty="0" smtClean="0">
              <a:solidFill>
                <a:srgbClr val="481800"/>
              </a:solidFill>
              <a:latin typeface="Arial Black" panose="020B0A04020102020204" pitchFamily="34" charset="0"/>
            </a:rPr>
            <a:t> г.» </a:t>
          </a:r>
          <a:endParaRPr lang="ru-RU" sz="2000" dirty="0">
            <a:solidFill>
              <a:srgbClr val="481800"/>
            </a:solidFill>
            <a:latin typeface="Arial Black" panose="020B0A04020102020204" pitchFamily="34" charset="0"/>
          </a:endParaRPr>
        </a:p>
      </dgm:t>
    </dgm:pt>
    <dgm:pt modelId="{598DA263-DE43-4C2A-A98C-493253ED57A7}" type="parTrans" cxnId="{697F6F32-E497-4948-858B-3B0CFAB6F1A5}">
      <dgm:prSet/>
      <dgm:spPr/>
      <dgm:t>
        <a:bodyPr/>
        <a:lstStyle/>
        <a:p>
          <a:endParaRPr lang="ru-RU"/>
        </a:p>
      </dgm:t>
    </dgm:pt>
    <dgm:pt modelId="{E35EC806-7CFB-41F3-84F3-6427A6D7FF1D}" type="sibTrans" cxnId="{697F6F32-E497-4948-858B-3B0CFAB6F1A5}">
      <dgm:prSet/>
      <dgm:spPr/>
      <dgm:t>
        <a:bodyPr/>
        <a:lstStyle/>
        <a:p>
          <a:endParaRPr lang="ru-RU"/>
        </a:p>
      </dgm:t>
    </dgm:pt>
    <dgm:pt modelId="{176CFAAE-93C5-4177-BA09-1CEFBC65A91A}">
      <dgm:prSet custT="1"/>
      <dgm:spPr/>
      <dgm:t>
        <a:bodyPr/>
        <a:lstStyle/>
        <a:p>
          <a:pPr algn="just"/>
          <a:r>
            <a:rPr lang="ru-RU" sz="2000" dirty="0" smtClean="0">
              <a:solidFill>
                <a:srgbClr val="800000"/>
              </a:solidFill>
              <a:latin typeface="Arial Black" panose="020B0A04020102020204" pitchFamily="34" charset="0"/>
            </a:rPr>
            <a:t>Оганесян Е.Г. </a:t>
          </a:r>
          <a:r>
            <a:rPr lang="ru-RU" sz="1600" dirty="0" smtClean="0">
              <a:solidFill>
                <a:srgbClr val="481800"/>
              </a:solidFill>
              <a:latin typeface="Arial Black" panose="020B0A04020102020204" pitchFamily="34" charset="0"/>
            </a:rPr>
            <a:t>Победитель в номинации «За научную и методическую эрудицию» территориального этапа областного конкурса «</a:t>
          </a:r>
          <a:r>
            <a:rPr lang="ru-RU" sz="1600" dirty="0" err="1" smtClean="0">
              <a:solidFill>
                <a:srgbClr val="481800"/>
              </a:solidFill>
              <a:latin typeface="Arial Black" panose="020B0A04020102020204" pitchFamily="34" charset="0"/>
            </a:rPr>
            <a:t>Педработник</a:t>
          </a:r>
          <a:r>
            <a:rPr lang="ru-RU" sz="1600" dirty="0" smtClean="0">
              <a:solidFill>
                <a:srgbClr val="481800"/>
              </a:solidFill>
              <a:latin typeface="Arial Black" panose="020B0A04020102020204" pitchFamily="34" charset="0"/>
            </a:rPr>
            <a:t> года в системе СПО РО»</a:t>
          </a:r>
          <a:endParaRPr lang="ru-RU" sz="1600" dirty="0">
            <a:solidFill>
              <a:srgbClr val="481800"/>
            </a:solidFill>
            <a:latin typeface="Arial Black" panose="020B0A04020102020204" pitchFamily="34" charset="0"/>
          </a:endParaRPr>
        </a:p>
      </dgm:t>
    </dgm:pt>
    <dgm:pt modelId="{52A0FBF7-1D89-46BA-83DC-88816E25B0E3}" type="parTrans" cxnId="{AE581290-A320-47DB-BF82-C7B4463E5ADF}">
      <dgm:prSet/>
      <dgm:spPr/>
      <dgm:t>
        <a:bodyPr/>
        <a:lstStyle/>
        <a:p>
          <a:endParaRPr lang="ru-RU"/>
        </a:p>
      </dgm:t>
    </dgm:pt>
    <dgm:pt modelId="{F3CB2179-0EA0-4776-A4C8-19FC41C3AB43}" type="sibTrans" cxnId="{AE581290-A320-47DB-BF82-C7B4463E5ADF}">
      <dgm:prSet/>
      <dgm:spPr/>
      <dgm:t>
        <a:bodyPr/>
        <a:lstStyle/>
        <a:p>
          <a:endParaRPr lang="ru-RU"/>
        </a:p>
      </dgm:t>
    </dgm:pt>
    <dgm:pt modelId="{7E2B843B-53E5-4863-B13B-0769B435DDDC}">
      <dgm:prSet custT="1"/>
      <dgm:spPr/>
      <dgm:t>
        <a:bodyPr/>
        <a:lstStyle/>
        <a:p>
          <a:r>
            <a:rPr lang="ru-RU" sz="2000" dirty="0" smtClean="0">
              <a:solidFill>
                <a:srgbClr val="800000"/>
              </a:solidFill>
              <a:latin typeface="Arial Black" panose="020B0A04020102020204" pitchFamily="34" charset="0"/>
            </a:rPr>
            <a:t>Богачева М.О. </a:t>
          </a:r>
          <a:r>
            <a:rPr lang="ru-RU" sz="2000" dirty="0" smtClean="0">
              <a:solidFill>
                <a:srgbClr val="481800"/>
              </a:solidFill>
              <a:latin typeface="Arial Black" panose="020B0A04020102020204" pitchFamily="34" charset="0"/>
            </a:rPr>
            <a:t>Победитель областного конкурса «</a:t>
          </a:r>
          <a:r>
            <a:rPr lang="ru-RU" sz="2000" dirty="0" err="1" smtClean="0">
              <a:solidFill>
                <a:srgbClr val="481800"/>
              </a:solidFill>
              <a:latin typeface="Arial Black" panose="020B0A04020102020204" pitchFamily="34" charset="0"/>
            </a:rPr>
            <a:t>Педработник</a:t>
          </a:r>
          <a:r>
            <a:rPr lang="ru-RU" sz="2000" dirty="0" smtClean="0">
              <a:solidFill>
                <a:srgbClr val="481800"/>
              </a:solidFill>
              <a:latin typeface="Arial Black" panose="020B0A04020102020204" pitchFamily="34" charset="0"/>
            </a:rPr>
            <a:t> года в системе СПО РО»</a:t>
          </a:r>
          <a:endParaRPr lang="ru-RU" sz="2000" dirty="0">
            <a:solidFill>
              <a:srgbClr val="481800"/>
            </a:solidFill>
            <a:latin typeface="Arial Black" panose="020B0A04020102020204" pitchFamily="34" charset="0"/>
          </a:endParaRPr>
        </a:p>
      </dgm:t>
    </dgm:pt>
    <dgm:pt modelId="{16F21D9F-D386-42C3-8F39-33AA1F09636A}" type="parTrans" cxnId="{06E5F006-B3C8-4489-B3A0-C7A7DC4CBDDD}">
      <dgm:prSet/>
      <dgm:spPr/>
      <dgm:t>
        <a:bodyPr/>
        <a:lstStyle/>
        <a:p>
          <a:endParaRPr lang="ru-RU"/>
        </a:p>
      </dgm:t>
    </dgm:pt>
    <dgm:pt modelId="{AEFBB97C-8A8A-4E04-BA89-F5BA246228BF}" type="sibTrans" cxnId="{06E5F006-B3C8-4489-B3A0-C7A7DC4CBDDD}">
      <dgm:prSet/>
      <dgm:spPr/>
      <dgm:t>
        <a:bodyPr/>
        <a:lstStyle/>
        <a:p>
          <a:endParaRPr lang="ru-RU"/>
        </a:p>
      </dgm:t>
    </dgm:pt>
    <dgm:pt modelId="{49AE3A7B-C2D7-4D81-90CA-5AABF06AFC1A}">
      <dgm:prSet custT="1"/>
      <dgm:spPr/>
      <dgm:t>
        <a:bodyPr/>
        <a:lstStyle/>
        <a:p>
          <a:r>
            <a:rPr lang="ru-RU" sz="2000" dirty="0" smtClean="0">
              <a:solidFill>
                <a:srgbClr val="800000"/>
              </a:solidFill>
              <a:latin typeface="Arial Black" panose="020B0A04020102020204" pitchFamily="34" charset="0"/>
            </a:rPr>
            <a:t>Толстова Е.В. </a:t>
          </a:r>
          <a:r>
            <a:rPr lang="ru-RU" sz="1800" dirty="0" smtClean="0">
              <a:solidFill>
                <a:srgbClr val="481800"/>
              </a:solidFill>
              <a:latin typeface="Arial Black" panose="020B0A04020102020204" pitchFamily="34" charset="0"/>
            </a:rPr>
            <a:t>Всероссийский конкурс «Калейдоскоп образовательных событий», 3-е место</a:t>
          </a:r>
          <a:endParaRPr lang="ru-RU" sz="1800" dirty="0">
            <a:solidFill>
              <a:srgbClr val="481800"/>
            </a:solidFill>
            <a:latin typeface="Arial Black" panose="020B0A04020102020204" pitchFamily="34" charset="0"/>
          </a:endParaRPr>
        </a:p>
      </dgm:t>
    </dgm:pt>
    <dgm:pt modelId="{9B6595AA-2564-42C2-8C9B-6AF1FD574B42}" type="parTrans" cxnId="{A78252E7-7815-40A1-A5F5-7A8A7568EAE4}">
      <dgm:prSet/>
      <dgm:spPr/>
      <dgm:t>
        <a:bodyPr/>
        <a:lstStyle/>
        <a:p>
          <a:endParaRPr lang="ru-RU"/>
        </a:p>
      </dgm:t>
    </dgm:pt>
    <dgm:pt modelId="{59DC2222-5061-4EF8-9E7C-CBBBA6FDAC45}" type="sibTrans" cxnId="{A78252E7-7815-40A1-A5F5-7A8A7568EAE4}">
      <dgm:prSet/>
      <dgm:spPr/>
      <dgm:t>
        <a:bodyPr/>
        <a:lstStyle/>
        <a:p>
          <a:endParaRPr lang="ru-RU"/>
        </a:p>
      </dgm:t>
    </dgm:pt>
    <dgm:pt modelId="{ADD2518A-4F86-4A03-AAD4-10DAC73833C2}">
      <dgm:prSet custT="1"/>
      <dgm:spPr/>
      <dgm:t>
        <a:bodyPr/>
        <a:lstStyle/>
        <a:p>
          <a:endParaRPr lang="ru-RU" sz="1600" dirty="0">
            <a:latin typeface="Arial Black" panose="020B0A04020102020204" pitchFamily="34" charset="0"/>
          </a:endParaRPr>
        </a:p>
      </dgm:t>
    </dgm:pt>
    <dgm:pt modelId="{6BE21F42-CB4B-4FA4-9A06-3E95027EBA94}" type="parTrans" cxnId="{94B83297-CE3C-47B8-9583-16C065271DA5}">
      <dgm:prSet/>
      <dgm:spPr/>
      <dgm:t>
        <a:bodyPr/>
        <a:lstStyle/>
        <a:p>
          <a:endParaRPr lang="ru-RU"/>
        </a:p>
      </dgm:t>
    </dgm:pt>
    <dgm:pt modelId="{4755583F-B97B-48CC-9606-5716D9B9EF74}" type="sibTrans" cxnId="{94B83297-CE3C-47B8-9583-16C065271DA5}">
      <dgm:prSet/>
      <dgm:spPr/>
      <dgm:t>
        <a:bodyPr/>
        <a:lstStyle/>
        <a:p>
          <a:endParaRPr lang="ru-RU"/>
        </a:p>
      </dgm:t>
    </dgm:pt>
    <dgm:pt modelId="{7B5599DE-17CE-456A-ADB0-EDEA817F475E}">
      <dgm:prSet custT="1"/>
      <dgm:spPr/>
      <dgm:t>
        <a:bodyPr/>
        <a:lstStyle/>
        <a:p>
          <a:r>
            <a:rPr lang="ru-RU" sz="1800" dirty="0" smtClean="0">
              <a:solidFill>
                <a:srgbClr val="800000"/>
              </a:solidFill>
              <a:latin typeface="Arial Black" panose="020B0A04020102020204" pitchFamily="34" charset="0"/>
            </a:rPr>
            <a:t>Сычёва М.А. </a:t>
          </a:r>
          <a:r>
            <a:rPr lang="ru-RU" sz="1800" dirty="0" smtClean="0">
              <a:solidFill>
                <a:srgbClr val="481800"/>
              </a:solidFill>
              <a:latin typeface="Arial Black" panose="020B0A04020102020204" pitchFamily="34" charset="0"/>
            </a:rPr>
            <a:t>Общероссийский конкурс «Интегрированный урок II полугодия 2014-15 г.» </a:t>
          </a:r>
          <a:endParaRPr lang="ru-RU" sz="1800" dirty="0">
            <a:solidFill>
              <a:srgbClr val="481800"/>
            </a:solidFill>
            <a:latin typeface="Arial Black" panose="020B0A04020102020204" pitchFamily="34" charset="0"/>
          </a:endParaRPr>
        </a:p>
      </dgm:t>
    </dgm:pt>
    <dgm:pt modelId="{AD61EB25-54B2-4D7D-81A1-71F99653CD43}" type="parTrans" cxnId="{3F615CAF-F7FF-43EF-9F00-F1979A8E7F17}">
      <dgm:prSet/>
      <dgm:spPr/>
      <dgm:t>
        <a:bodyPr/>
        <a:lstStyle/>
        <a:p>
          <a:endParaRPr lang="ru-RU"/>
        </a:p>
      </dgm:t>
    </dgm:pt>
    <dgm:pt modelId="{8A6FD04E-89AA-4D86-A02C-B1532B5F9338}" type="sibTrans" cxnId="{3F615CAF-F7FF-43EF-9F00-F1979A8E7F17}">
      <dgm:prSet/>
      <dgm:spPr/>
      <dgm:t>
        <a:bodyPr/>
        <a:lstStyle/>
        <a:p>
          <a:endParaRPr lang="ru-RU"/>
        </a:p>
      </dgm:t>
    </dgm:pt>
    <dgm:pt modelId="{95F29951-25C4-4926-9EAF-590C6F35806F}">
      <dgm:prSet custT="1"/>
      <dgm:spPr/>
      <dgm:t>
        <a:bodyPr/>
        <a:lstStyle/>
        <a:p>
          <a:endParaRPr lang="ru-RU" sz="1600" dirty="0">
            <a:latin typeface="Arial Black" panose="020B0A04020102020204" pitchFamily="34" charset="0"/>
          </a:endParaRPr>
        </a:p>
      </dgm:t>
    </dgm:pt>
    <dgm:pt modelId="{38015205-2666-4288-8D12-FDB36D31A758}" type="parTrans" cxnId="{AC5603FD-BA27-4B2F-BFBF-C37AEC46D00C}">
      <dgm:prSet/>
      <dgm:spPr/>
      <dgm:t>
        <a:bodyPr/>
        <a:lstStyle/>
        <a:p>
          <a:endParaRPr lang="ru-RU"/>
        </a:p>
      </dgm:t>
    </dgm:pt>
    <dgm:pt modelId="{258E3264-3063-4F10-BA0C-31788D4A28FC}" type="sibTrans" cxnId="{AC5603FD-BA27-4B2F-BFBF-C37AEC46D00C}">
      <dgm:prSet/>
      <dgm:spPr/>
      <dgm:t>
        <a:bodyPr/>
        <a:lstStyle/>
        <a:p>
          <a:endParaRPr lang="ru-RU"/>
        </a:p>
      </dgm:t>
    </dgm:pt>
    <dgm:pt modelId="{AA59DC12-E8B0-4FF3-AD8B-AF3A5974DF17}">
      <dgm:prSet/>
      <dgm:spPr/>
      <dgm:t>
        <a:bodyPr/>
        <a:lstStyle/>
        <a:p>
          <a:endParaRPr lang="ru-RU"/>
        </a:p>
      </dgm:t>
    </dgm:pt>
    <dgm:pt modelId="{DB20922D-1653-45B1-9FBC-1994D87F2B57}" type="parTrans" cxnId="{DA4779F2-1D9B-4027-9741-69C25D681D04}">
      <dgm:prSet/>
      <dgm:spPr/>
      <dgm:t>
        <a:bodyPr/>
        <a:lstStyle/>
        <a:p>
          <a:endParaRPr lang="ru-RU"/>
        </a:p>
      </dgm:t>
    </dgm:pt>
    <dgm:pt modelId="{0C29941E-5CEB-4769-ACEF-33B85D0E9B9A}" type="sibTrans" cxnId="{DA4779F2-1D9B-4027-9741-69C25D681D04}">
      <dgm:prSet/>
      <dgm:spPr/>
      <dgm:t>
        <a:bodyPr/>
        <a:lstStyle/>
        <a:p>
          <a:endParaRPr lang="ru-RU"/>
        </a:p>
      </dgm:t>
    </dgm:pt>
    <dgm:pt modelId="{F3B16766-B7D2-4A49-8BFD-71EB9EA51F50}">
      <dgm:prSet custT="1"/>
      <dgm:spPr/>
      <dgm:t>
        <a:bodyPr/>
        <a:lstStyle/>
        <a:p>
          <a:r>
            <a:rPr lang="ru-RU" sz="1800" dirty="0" err="1" smtClean="0">
              <a:solidFill>
                <a:srgbClr val="800000"/>
              </a:solidFill>
              <a:latin typeface="Arial Black" panose="020B0A04020102020204" pitchFamily="34" charset="0"/>
            </a:rPr>
            <a:t>Чеберкус</a:t>
          </a:r>
          <a:r>
            <a:rPr lang="ru-RU" sz="1800" dirty="0" smtClean="0">
              <a:solidFill>
                <a:srgbClr val="800000"/>
              </a:solidFill>
              <a:latin typeface="Arial Black" panose="020B0A04020102020204" pitchFamily="34" charset="0"/>
            </a:rPr>
            <a:t> М.Н. </a:t>
          </a:r>
          <a:r>
            <a:rPr lang="ru-RU" sz="1800" dirty="0" smtClean="0">
              <a:solidFill>
                <a:srgbClr val="481800"/>
              </a:solidFill>
              <a:latin typeface="Arial Black" panose="020B0A04020102020204" pitchFamily="34" charset="0"/>
            </a:rPr>
            <a:t>Российский конкурс «Творчество детям», лауреат 3 степени</a:t>
          </a:r>
          <a:endParaRPr lang="ru-RU" sz="1800" dirty="0">
            <a:solidFill>
              <a:srgbClr val="481800"/>
            </a:solidFill>
            <a:latin typeface="Arial Black" panose="020B0A04020102020204" pitchFamily="34" charset="0"/>
          </a:endParaRPr>
        </a:p>
      </dgm:t>
    </dgm:pt>
    <dgm:pt modelId="{43BE0BAC-A2A7-4EC3-9315-8AB6BB65A683}" type="parTrans" cxnId="{2AEA3255-257E-45D9-925B-6171AD437BD8}">
      <dgm:prSet/>
      <dgm:spPr/>
      <dgm:t>
        <a:bodyPr/>
        <a:lstStyle/>
        <a:p>
          <a:endParaRPr lang="ru-RU"/>
        </a:p>
      </dgm:t>
    </dgm:pt>
    <dgm:pt modelId="{27000E60-DD05-4761-B6A8-06F017113A49}" type="sibTrans" cxnId="{2AEA3255-257E-45D9-925B-6171AD437BD8}">
      <dgm:prSet/>
      <dgm:spPr/>
      <dgm:t>
        <a:bodyPr/>
        <a:lstStyle/>
        <a:p>
          <a:endParaRPr lang="ru-RU"/>
        </a:p>
      </dgm:t>
    </dgm:pt>
    <dgm:pt modelId="{B15D1037-2775-4C09-B6CA-882A935BC3A5}" type="pres">
      <dgm:prSet presAssocID="{B3A5E96A-3081-4A32-86B8-F457877552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DB2F1-D406-43A4-9D76-B6944E384077}" type="pres">
      <dgm:prSet presAssocID="{D95A2DFE-B44A-498D-B6B9-AA0A79BEA46D}" presName="composite" presStyleCnt="0"/>
      <dgm:spPr/>
    </dgm:pt>
    <dgm:pt modelId="{8242F8BB-A58D-41FD-8E48-D12082A9B817}" type="pres">
      <dgm:prSet presAssocID="{D95A2DFE-B44A-498D-B6B9-AA0A79BEA46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F2ED2-48D0-47D6-B6CD-3CD0A43FB10B}" type="pres">
      <dgm:prSet presAssocID="{D95A2DFE-B44A-498D-B6B9-AA0A79BEA46D}" presName="descendantText" presStyleLbl="alignAcc1" presStyleIdx="0" presStyleCnt="6" custLinFactNeighborX="238" custLinFactNeighborY="17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58454-68C5-4627-8ECF-66AF5618004A}" type="pres">
      <dgm:prSet presAssocID="{C1079458-C8A3-488E-A1F7-B6B310773EF0}" presName="sp" presStyleCnt="0"/>
      <dgm:spPr/>
    </dgm:pt>
    <dgm:pt modelId="{406C4E99-FC4A-435F-863A-AC76CD602EA7}" type="pres">
      <dgm:prSet presAssocID="{8C4ABA0D-1B0B-4336-A4B1-24414C54090F}" presName="composite" presStyleCnt="0"/>
      <dgm:spPr/>
    </dgm:pt>
    <dgm:pt modelId="{69DCCC47-6072-42BE-AE90-AB667A71AFD5}" type="pres">
      <dgm:prSet presAssocID="{8C4ABA0D-1B0B-4336-A4B1-24414C54090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9D8BC-986D-4738-A5CD-71E5378CEC3E}" type="pres">
      <dgm:prSet presAssocID="{8C4ABA0D-1B0B-4336-A4B1-24414C54090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233A8-38C0-4DE4-8459-4C5822805B1B}" type="pres">
      <dgm:prSet presAssocID="{498636A3-7E5D-4F6B-A666-81D0373C20F2}" presName="sp" presStyleCnt="0"/>
      <dgm:spPr/>
    </dgm:pt>
    <dgm:pt modelId="{D4E603D1-F442-4913-930E-3A5B90B9FFA2}" type="pres">
      <dgm:prSet presAssocID="{023FFA9D-06D5-4291-B9CF-24D7E1CBA84B}" presName="composite" presStyleCnt="0"/>
      <dgm:spPr/>
    </dgm:pt>
    <dgm:pt modelId="{E0D8AC90-B882-4F49-B0A5-CE8876C801B1}" type="pres">
      <dgm:prSet presAssocID="{023FFA9D-06D5-4291-B9CF-24D7E1CBA84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C0782-52EE-430A-BB42-AFC5258BA398}" type="pres">
      <dgm:prSet presAssocID="{023FFA9D-06D5-4291-B9CF-24D7E1CBA84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B50C6-3034-43B5-BF6B-47E0635B311A}" type="pres">
      <dgm:prSet presAssocID="{938BF11B-D811-471C-87E7-E429983587E3}" presName="sp" presStyleCnt="0"/>
      <dgm:spPr/>
    </dgm:pt>
    <dgm:pt modelId="{D53116CF-BE05-4E14-8C40-65B29FB0EB89}" type="pres">
      <dgm:prSet presAssocID="{A7092866-269C-46C7-9FF8-D41912E68B1B}" presName="composite" presStyleCnt="0"/>
      <dgm:spPr/>
    </dgm:pt>
    <dgm:pt modelId="{6271805F-1B15-4ECE-A491-C1764C0E1313}" type="pres">
      <dgm:prSet presAssocID="{A7092866-269C-46C7-9FF8-D41912E68B1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A0820-5ADA-453A-9AFF-3E795051B9BE}" type="pres">
      <dgm:prSet presAssocID="{A7092866-269C-46C7-9FF8-D41912E68B1B}" presName="descendantText" presStyleLbl="alignAcc1" presStyleIdx="3" presStyleCnt="6" custLinFactNeighborX="247" custLinFactNeighborY="10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BB507-264E-4562-BCDB-A3223285BFFA}" type="pres">
      <dgm:prSet presAssocID="{70E5C9C0-C4F4-4116-A630-7C10C9295196}" presName="sp" presStyleCnt="0"/>
      <dgm:spPr/>
    </dgm:pt>
    <dgm:pt modelId="{4AB0785B-BF9B-4A99-B704-DAECF1F02C99}" type="pres">
      <dgm:prSet presAssocID="{2174BDA6-A4E8-473D-BA6E-8E89750EADBD}" presName="composite" presStyleCnt="0"/>
      <dgm:spPr/>
    </dgm:pt>
    <dgm:pt modelId="{73817DDA-059F-42EB-A141-4B7F780C7F01}" type="pres">
      <dgm:prSet presAssocID="{2174BDA6-A4E8-473D-BA6E-8E89750EADB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C28EC-C052-43FB-A748-F9F9FF4CEA89}" type="pres">
      <dgm:prSet presAssocID="{2174BDA6-A4E8-473D-BA6E-8E89750EADB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42171-097E-492B-934D-4A7EB23DE7CA}" type="pres">
      <dgm:prSet presAssocID="{FB059B47-F0DB-403D-9DCE-421D35222D96}" presName="sp" presStyleCnt="0"/>
      <dgm:spPr/>
    </dgm:pt>
    <dgm:pt modelId="{626BDCDF-18E2-4CFA-8DB1-C38A79F837C7}" type="pres">
      <dgm:prSet presAssocID="{AA59DC12-E8B0-4FF3-AD8B-AF3A5974DF17}" presName="composite" presStyleCnt="0"/>
      <dgm:spPr/>
    </dgm:pt>
    <dgm:pt modelId="{7F145619-A58A-4961-92C8-12C7A7E98EEF}" type="pres">
      <dgm:prSet presAssocID="{AA59DC12-E8B0-4FF3-AD8B-AF3A5974DF1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E7F46-97E4-44EA-B42F-F241AD55A3A7}" type="pres">
      <dgm:prSet presAssocID="{AA59DC12-E8B0-4FF3-AD8B-AF3A5974DF1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5F006-B3C8-4489-B3A0-C7A7DC4CBDDD}" srcId="{023FFA9D-06D5-4291-B9CF-24D7E1CBA84B}" destId="{7E2B843B-53E5-4863-B13B-0769B435DDDC}" srcOrd="0" destOrd="0" parTransId="{16F21D9F-D386-42C3-8F39-33AA1F09636A}" sibTransId="{AEFBB97C-8A8A-4E04-BA89-F5BA246228BF}"/>
    <dgm:cxn modelId="{7AEE1D7B-4748-43B0-B241-945FE8D12E92}" type="presOf" srcId="{AA59DC12-E8B0-4FF3-AD8B-AF3A5974DF17}" destId="{7F145619-A58A-4961-92C8-12C7A7E98EEF}" srcOrd="0" destOrd="0" presId="urn:microsoft.com/office/officeart/2005/8/layout/chevron2"/>
    <dgm:cxn modelId="{697F6F32-E497-4948-858B-3B0CFAB6F1A5}" srcId="{D95A2DFE-B44A-498D-B6B9-AA0A79BEA46D}" destId="{887A514A-FDEB-4F56-845C-313F25E5FFD9}" srcOrd="0" destOrd="0" parTransId="{598DA263-DE43-4C2A-A98C-493253ED57A7}" sibTransId="{E35EC806-7CFB-41F3-84F3-6427A6D7FF1D}"/>
    <dgm:cxn modelId="{5FFBE3AA-F54D-455D-80CE-C9E7C8F8BC80}" type="presOf" srcId="{95F29951-25C4-4926-9EAF-590C6F35806F}" destId="{497C28EC-C052-43FB-A748-F9F9FF4CEA89}" srcOrd="0" destOrd="2" presId="urn:microsoft.com/office/officeart/2005/8/layout/chevron2"/>
    <dgm:cxn modelId="{94B83297-CE3C-47B8-9583-16C065271DA5}" srcId="{2174BDA6-A4E8-473D-BA6E-8E89750EADBD}" destId="{ADD2518A-4F86-4A03-AAD4-10DAC73833C2}" srcOrd="0" destOrd="0" parTransId="{6BE21F42-CB4B-4FA4-9A06-3E95027EBA94}" sibTransId="{4755583F-B97B-48CC-9606-5716D9B9EF74}"/>
    <dgm:cxn modelId="{46CCB722-FC6B-45A7-B059-6DFDB5D6FF4B}" type="presOf" srcId="{7B5599DE-17CE-456A-ADB0-EDEA817F475E}" destId="{497C28EC-C052-43FB-A748-F9F9FF4CEA89}" srcOrd="0" destOrd="1" presId="urn:microsoft.com/office/officeart/2005/8/layout/chevron2"/>
    <dgm:cxn modelId="{AD53397D-BC44-46C4-840F-B3BECEA69251}" type="presOf" srcId="{49AE3A7B-C2D7-4D81-90CA-5AABF06AFC1A}" destId="{2D4A0820-5ADA-453A-9AFF-3E795051B9BE}" srcOrd="0" destOrd="0" presId="urn:microsoft.com/office/officeart/2005/8/layout/chevron2"/>
    <dgm:cxn modelId="{1D91C855-6BA6-462D-9335-5F51AEED8974}" type="presOf" srcId="{A7092866-269C-46C7-9FF8-D41912E68B1B}" destId="{6271805F-1B15-4ECE-A491-C1764C0E1313}" srcOrd="0" destOrd="0" presId="urn:microsoft.com/office/officeart/2005/8/layout/chevron2"/>
    <dgm:cxn modelId="{36122E6C-A026-4C2A-8F6A-D1B352AA3DCD}" srcId="{B3A5E96A-3081-4A32-86B8-F457877552FF}" destId="{023FFA9D-06D5-4291-B9CF-24D7E1CBA84B}" srcOrd="2" destOrd="0" parTransId="{953D9B07-0E96-413F-8224-13C00268C4DC}" sibTransId="{938BF11B-D811-471C-87E7-E429983587E3}"/>
    <dgm:cxn modelId="{CCD8AB42-A9DA-4E74-B7E7-A0EAEF0A3B98}" type="presOf" srcId="{176CFAAE-93C5-4177-BA09-1CEFBC65A91A}" destId="{A589D8BC-986D-4738-A5CD-71E5378CEC3E}" srcOrd="0" destOrd="0" presId="urn:microsoft.com/office/officeart/2005/8/layout/chevron2"/>
    <dgm:cxn modelId="{C1E9AC2D-A550-4BDE-86B1-92139ADC52F6}" type="presOf" srcId="{8C4ABA0D-1B0B-4336-A4B1-24414C54090F}" destId="{69DCCC47-6072-42BE-AE90-AB667A71AFD5}" srcOrd="0" destOrd="0" presId="urn:microsoft.com/office/officeart/2005/8/layout/chevron2"/>
    <dgm:cxn modelId="{6821898E-1E2A-402D-9BCD-4152023B610D}" type="presOf" srcId="{023FFA9D-06D5-4291-B9CF-24D7E1CBA84B}" destId="{E0D8AC90-B882-4F49-B0A5-CE8876C801B1}" srcOrd="0" destOrd="0" presId="urn:microsoft.com/office/officeart/2005/8/layout/chevron2"/>
    <dgm:cxn modelId="{B03DAE74-47A1-4514-9C7E-D936B64C01B9}" srcId="{B3A5E96A-3081-4A32-86B8-F457877552FF}" destId="{A7092866-269C-46C7-9FF8-D41912E68B1B}" srcOrd="3" destOrd="0" parTransId="{A7D6A24D-8856-4EC4-97F3-D6EE8F931E40}" sibTransId="{70E5C9C0-C4F4-4116-A630-7C10C9295196}"/>
    <dgm:cxn modelId="{3A7B16FB-2FC3-403F-81F8-7BC6714ABAF9}" srcId="{B3A5E96A-3081-4A32-86B8-F457877552FF}" destId="{D95A2DFE-B44A-498D-B6B9-AA0A79BEA46D}" srcOrd="0" destOrd="0" parTransId="{68E0CC60-B27E-4F32-AF2D-9665C40E7AD8}" sibTransId="{C1079458-C8A3-488E-A1F7-B6B310773EF0}"/>
    <dgm:cxn modelId="{A06ED2D2-0920-4B62-B971-CDB5B1D7C7CE}" type="presOf" srcId="{7E2B843B-53E5-4863-B13B-0769B435DDDC}" destId="{429C0782-52EE-430A-BB42-AFC5258BA398}" srcOrd="0" destOrd="0" presId="urn:microsoft.com/office/officeart/2005/8/layout/chevron2"/>
    <dgm:cxn modelId="{AC5603FD-BA27-4B2F-BFBF-C37AEC46D00C}" srcId="{2174BDA6-A4E8-473D-BA6E-8E89750EADBD}" destId="{95F29951-25C4-4926-9EAF-590C6F35806F}" srcOrd="2" destOrd="0" parTransId="{38015205-2666-4288-8D12-FDB36D31A758}" sibTransId="{258E3264-3063-4F10-BA0C-31788D4A28FC}"/>
    <dgm:cxn modelId="{DFDEB29B-A95F-4F9A-9AD5-7D26409C33BF}" type="presOf" srcId="{B3A5E96A-3081-4A32-86B8-F457877552FF}" destId="{B15D1037-2775-4C09-B6CA-882A935BC3A5}" srcOrd="0" destOrd="0" presId="urn:microsoft.com/office/officeart/2005/8/layout/chevron2"/>
    <dgm:cxn modelId="{7D1C7DFD-EB99-4203-8B00-A8EB7AF84FFA}" type="presOf" srcId="{887A514A-FDEB-4F56-845C-313F25E5FFD9}" destId="{339F2ED2-48D0-47D6-B6CD-3CD0A43FB10B}" srcOrd="0" destOrd="0" presId="urn:microsoft.com/office/officeart/2005/8/layout/chevron2"/>
    <dgm:cxn modelId="{92EE32D2-4B74-4CF8-9046-16A1C8B2C8AC}" srcId="{B3A5E96A-3081-4A32-86B8-F457877552FF}" destId="{8C4ABA0D-1B0B-4336-A4B1-24414C54090F}" srcOrd="1" destOrd="0" parTransId="{6A4ABEE1-BB1A-486D-9A4E-D0E3FE9898DD}" sibTransId="{498636A3-7E5D-4F6B-A666-81D0373C20F2}"/>
    <dgm:cxn modelId="{FFD024C0-B6C4-46DD-84AD-93DF186E8ADC}" type="presOf" srcId="{2174BDA6-A4E8-473D-BA6E-8E89750EADBD}" destId="{73817DDA-059F-42EB-A141-4B7F780C7F01}" srcOrd="0" destOrd="0" presId="urn:microsoft.com/office/officeart/2005/8/layout/chevron2"/>
    <dgm:cxn modelId="{2AEA3255-257E-45D9-925B-6171AD437BD8}" srcId="{AA59DC12-E8B0-4FF3-AD8B-AF3A5974DF17}" destId="{F3B16766-B7D2-4A49-8BFD-71EB9EA51F50}" srcOrd="0" destOrd="0" parTransId="{43BE0BAC-A2A7-4EC3-9315-8AB6BB65A683}" sibTransId="{27000E60-DD05-4761-B6A8-06F017113A49}"/>
    <dgm:cxn modelId="{77F21951-8F15-4B6C-ADC6-69DD3B63C1B9}" type="presOf" srcId="{D95A2DFE-B44A-498D-B6B9-AA0A79BEA46D}" destId="{8242F8BB-A58D-41FD-8E48-D12082A9B817}" srcOrd="0" destOrd="0" presId="urn:microsoft.com/office/officeart/2005/8/layout/chevron2"/>
    <dgm:cxn modelId="{D518180D-23E1-4AB4-92DE-FCD536B0C72E}" srcId="{B3A5E96A-3081-4A32-86B8-F457877552FF}" destId="{2174BDA6-A4E8-473D-BA6E-8E89750EADBD}" srcOrd="4" destOrd="0" parTransId="{457E85A1-BC02-4854-BC91-1BB5B66D84AE}" sibTransId="{FB059B47-F0DB-403D-9DCE-421D35222D96}"/>
    <dgm:cxn modelId="{3F615CAF-F7FF-43EF-9F00-F1979A8E7F17}" srcId="{2174BDA6-A4E8-473D-BA6E-8E89750EADBD}" destId="{7B5599DE-17CE-456A-ADB0-EDEA817F475E}" srcOrd="1" destOrd="0" parTransId="{AD61EB25-54B2-4D7D-81A1-71F99653CD43}" sibTransId="{8A6FD04E-89AA-4D86-A02C-B1532B5F9338}"/>
    <dgm:cxn modelId="{DA4779F2-1D9B-4027-9741-69C25D681D04}" srcId="{B3A5E96A-3081-4A32-86B8-F457877552FF}" destId="{AA59DC12-E8B0-4FF3-AD8B-AF3A5974DF17}" srcOrd="5" destOrd="0" parTransId="{DB20922D-1653-45B1-9FBC-1994D87F2B57}" sibTransId="{0C29941E-5CEB-4769-ACEF-33B85D0E9B9A}"/>
    <dgm:cxn modelId="{AE581290-A320-47DB-BF82-C7B4463E5ADF}" srcId="{8C4ABA0D-1B0B-4336-A4B1-24414C54090F}" destId="{176CFAAE-93C5-4177-BA09-1CEFBC65A91A}" srcOrd="0" destOrd="0" parTransId="{52A0FBF7-1D89-46BA-83DC-88816E25B0E3}" sibTransId="{F3CB2179-0EA0-4776-A4C8-19FC41C3AB43}"/>
    <dgm:cxn modelId="{A78252E7-7815-40A1-A5F5-7A8A7568EAE4}" srcId="{A7092866-269C-46C7-9FF8-D41912E68B1B}" destId="{49AE3A7B-C2D7-4D81-90CA-5AABF06AFC1A}" srcOrd="0" destOrd="0" parTransId="{9B6595AA-2564-42C2-8C9B-6AF1FD574B42}" sibTransId="{59DC2222-5061-4EF8-9E7C-CBBBA6FDAC45}"/>
    <dgm:cxn modelId="{55E0BCDB-F195-4D66-82E2-DB9E7ACB1F13}" type="presOf" srcId="{F3B16766-B7D2-4A49-8BFD-71EB9EA51F50}" destId="{BFAE7F46-97E4-44EA-B42F-F241AD55A3A7}" srcOrd="0" destOrd="0" presId="urn:microsoft.com/office/officeart/2005/8/layout/chevron2"/>
    <dgm:cxn modelId="{57C45D0E-2319-47DF-A69E-0D3DBAE85CD4}" type="presOf" srcId="{ADD2518A-4F86-4A03-AAD4-10DAC73833C2}" destId="{497C28EC-C052-43FB-A748-F9F9FF4CEA89}" srcOrd="0" destOrd="0" presId="urn:microsoft.com/office/officeart/2005/8/layout/chevron2"/>
    <dgm:cxn modelId="{066DA2F3-DCE2-4EF4-8A1B-219D0BB1C7BC}" type="presParOf" srcId="{B15D1037-2775-4C09-B6CA-882A935BC3A5}" destId="{9CCDB2F1-D406-43A4-9D76-B6944E384077}" srcOrd="0" destOrd="0" presId="urn:microsoft.com/office/officeart/2005/8/layout/chevron2"/>
    <dgm:cxn modelId="{1A51E4B5-D922-4972-BFE2-1BC91D044705}" type="presParOf" srcId="{9CCDB2F1-D406-43A4-9D76-B6944E384077}" destId="{8242F8BB-A58D-41FD-8E48-D12082A9B817}" srcOrd="0" destOrd="0" presId="urn:microsoft.com/office/officeart/2005/8/layout/chevron2"/>
    <dgm:cxn modelId="{F0743DC0-2346-4563-B325-B0C6F399EDDE}" type="presParOf" srcId="{9CCDB2F1-D406-43A4-9D76-B6944E384077}" destId="{339F2ED2-48D0-47D6-B6CD-3CD0A43FB10B}" srcOrd="1" destOrd="0" presId="urn:microsoft.com/office/officeart/2005/8/layout/chevron2"/>
    <dgm:cxn modelId="{8D8AFE9E-5993-4CA7-8DF5-78B3E513F510}" type="presParOf" srcId="{B15D1037-2775-4C09-B6CA-882A935BC3A5}" destId="{31358454-68C5-4627-8ECF-66AF5618004A}" srcOrd="1" destOrd="0" presId="urn:microsoft.com/office/officeart/2005/8/layout/chevron2"/>
    <dgm:cxn modelId="{0BCCE63F-053F-4D3F-A9EF-157DD66C287B}" type="presParOf" srcId="{B15D1037-2775-4C09-B6CA-882A935BC3A5}" destId="{406C4E99-FC4A-435F-863A-AC76CD602EA7}" srcOrd="2" destOrd="0" presId="urn:microsoft.com/office/officeart/2005/8/layout/chevron2"/>
    <dgm:cxn modelId="{4F613856-D637-4440-A0DD-05DD8D62BD43}" type="presParOf" srcId="{406C4E99-FC4A-435F-863A-AC76CD602EA7}" destId="{69DCCC47-6072-42BE-AE90-AB667A71AFD5}" srcOrd="0" destOrd="0" presId="urn:microsoft.com/office/officeart/2005/8/layout/chevron2"/>
    <dgm:cxn modelId="{53FFE8BC-7A40-4562-970F-6B42953FF0E4}" type="presParOf" srcId="{406C4E99-FC4A-435F-863A-AC76CD602EA7}" destId="{A589D8BC-986D-4738-A5CD-71E5378CEC3E}" srcOrd="1" destOrd="0" presId="urn:microsoft.com/office/officeart/2005/8/layout/chevron2"/>
    <dgm:cxn modelId="{CEDFD11A-33E6-4BD4-B746-C4C7B16F479F}" type="presParOf" srcId="{B15D1037-2775-4C09-B6CA-882A935BC3A5}" destId="{9B1233A8-38C0-4DE4-8459-4C5822805B1B}" srcOrd="3" destOrd="0" presId="urn:microsoft.com/office/officeart/2005/8/layout/chevron2"/>
    <dgm:cxn modelId="{0A7D74AF-20F0-4534-AC36-8C8E9AC46A36}" type="presParOf" srcId="{B15D1037-2775-4C09-B6CA-882A935BC3A5}" destId="{D4E603D1-F442-4913-930E-3A5B90B9FFA2}" srcOrd="4" destOrd="0" presId="urn:microsoft.com/office/officeart/2005/8/layout/chevron2"/>
    <dgm:cxn modelId="{8465F43F-C3E8-4326-9E01-DF605DE2DC3E}" type="presParOf" srcId="{D4E603D1-F442-4913-930E-3A5B90B9FFA2}" destId="{E0D8AC90-B882-4F49-B0A5-CE8876C801B1}" srcOrd="0" destOrd="0" presId="urn:microsoft.com/office/officeart/2005/8/layout/chevron2"/>
    <dgm:cxn modelId="{ED16D8B0-BE4C-4E81-A3CB-55E6BF9F66A1}" type="presParOf" srcId="{D4E603D1-F442-4913-930E-3A5B90B9FFA2}" destId="{429C0782-52EE-430A-BB42-AFC5258BA398}" srcOrd="1" destOrd="0" presId="urn:microsoft.com/office/officeart/2005/8/layout/chevron2"/>
    <dgm:cxn modelId="{68798F3F-6BE2-41CF-B70D-F3A4E5C3939E}" type="presParOf" srcId="{B15D1037-2775-4C09-B6CA-882A935BC3A5}" destId="{4F2B50C6-3034-43B5-BF6B-47E0635B311A}" srcOrd="5" destOrd="0" presId="urn:microsoft.com/office/officeart/2005/8/layout/chevron2"/>
    <dgm:cxn modelId="{9BD9A1EA-EBD8-496A-8EAC-70E834F15C43}" type="presParOf" srcId="{B15D1037-2775-4C09-B6CA-882A935BC3A5}" destId="{D53116CF-BE05-4E14-8C40-65B29FB0EB89}" srcOrd="6" destOrd="0" presId="urn:microsoft.com/office/officeart/2005/8/layout/chevron2"/>
    <dgm:cxn modelId="{F845AA15-BAD0-411B-B21B-47C4B05E7B8F}" type="presParOf" srcId="{D53116CF-BE05-4E14-8C40-65B29FB0EB89}" destId="{6271805F-1B15-4ECE-A491-C1764C0E1313}" srcOrd="0" destOrd="0" presId="urn:microsoft.com/office/officeart/2005/8/layout/chevron2"/>
    <dgm:cxn modelId="{C4392647-7BAB-426A-A4A8-A26254157170}" type="presParOf" srcId="{D53116CF-BE05-4E14-8C40-65B29FB0EB89}" destId="{2D4A0820-5ADA-453A-9AFF-3E795051B9BE}" srcOrd="1" destOrd="0" presId="urn:microsoft.com/office/officeart/2005/8/layout/chevron2"/>
    <dgm:cxn modelId="{01F2FBDB-EE8A-4DAD-A09D-5071D0677C0A}" type="presParOf" srcId="{B15D1037-2775-4C09-B6CA-882A935BC3A5}" destId="{FF6BB507-264E-4562-BCDB-A3223285BFFA}" srcOrd="7" destOrd="0" presId="urn:microsoft.com/office/officeart/2005/8/layout/chevron2"/>
    <dgm:cxn modelId="{0AF42591-E7D1-42F3-BC63-977360561AF8}" type="presParOf" srcId="{B15D1037-2775-4C09-B6CA-882A935BC3A5}" destId="{4AB0785B-BF9B-4A99-B704-DAECF1F02C99}" srcOrd="8" destOrd="0" presId="urn:microsoft.com/office/officeart/2005/8/layout/chevron2"/>
    <dgm:cxn modelId="{A4A504C0-3CF1-4A10-9D41-A91B6A04EE3E}" type="presParOf" srcId="{4AB0785B-BF9B-4A99-B704-DAECF1F02C99}" destId="{73817DDA-059F-42EB-A141-4B7F780C7F01}" srcOrd="0" destOrd="0" presId="urn:microsoft.com/office/officeart/2005/8/layout/chevron2"/>
    <dgm:cxn modelId="{C30B2A60-48BD-417B-A002-45DF2560A199}" type="presParOf" srcId="{4AB0785B-BF9B-4A99-B704-DAECF1F02C99}" destId="{497C28EC-C052-43FB-A748-F9F9FF4CEA89}" srcOrd="1" destOrd="0" presId="urn:microsoft.com/office/officeart/2005/8/layout/chevron2"/>
    <dgm:cxn modelId="{4375863F-C47B-4E08-8D11-B82D9297D6F8}" type="presParOf" srcId="{B15D1037-2775-4C09-B6CA-882A935BC3A5}" destId="{E9142171-097E-492B-934D-4A7EB23DE7CA}" srcOrd="9" destOrd="0" presId="urn:microsoft.com/office/officeart/2005/8/layout/chevron2"/>
    <dgm:cxn modelId="{2DC09CB5-A48B-4EDD-8161-FC45C2AA0E6B}" type="presParOf" srcId="{B15D1037-2775-4C09-B6CA-882A935BC3A5}" destId="{626BDCDF-18E2-4CFA-8DB1-C38A79F837C7}" srcOrd="10" destOrd="0" presId="urn:microsoft.com/office/officeart/2005/8/layout/chevron2"/>
    <dgm:cxn modelId="{361EACCE-77DC-4171-88C1-DACAEC655C72}" type="presParOf" srcId="{626BDCDF-18E2-4CFA-8DB1-C38A79F837C7}" destId="{7F145619-A58A-4961-92C8-12C7A7E98EEF}" srcOrd="0" destOrd="0" presId="urn:microsoft.com/office/officeart/2005/8/layout/chevron2"/>
    <dgm:cxn modelId="{C0074730-92E7-4108-A9C1-4DAA56BE2790}" type="presParOf" srcId="{626BDCDF-18E2-4CFA-8DB1-C38A79F837C7}" destId="{BFAE7F46-97E4-44EA-B42F-F241AD55A3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BC549-F520-4690-8176-79C03D310340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4D394B-5738-425C-8CF1-F57A31B8F2C5}">
      <dgm:prSet phldrT="[Текст]" custT="1"/>
      <dgm:spPr>
        <a:solidFill>
          <a:srgbClr val="DA5800"/>
        </a:solidFill>
        <a:effectLst>
          <a:innerShdw blurRad="114300">
            <a:prstClr val="black"/>
          </a:innerShdw>
        </a:effectLst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3600" b="1" cap="none" spc="0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rPr>
            <a:t>Этапы практики</a:t>
          </a:r>
          <a:endParaRPr lang="ru-RU" sz="3600" b="1" cap="none" spc="0" dirty="0">
            <a:ln w="11430"/>
            <a:solidFill>
              <a:srgbClr val="8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480A69FF-F407-4E9C-BD15-D539BF006F69}" type="parTrans" cxnId="{6CF4C395-AA12-4943-B023-8C5D5CD0E627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ru-RU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1F0A019-3F42-462C-A76D-81B543348B53}" type="sibTrans" cxnId="{6CF4C395-AA12-4943-B023-8C5D5CD0E627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ru-RU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5D88237-B48D-4DEF-9916-B2B8B3465EC0}">
      <dgm:prSet phldrT="[Текст]" custT="1"/>
      <dgm:spPr>
        <a:solidFill>
          <a:srgbClr val="66990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3600" b="1" cap="none" spc="0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rPr>
            <a:t>Учебная – 8 видов</a:t>
          </a:r>
          <a:endParaRPr lang="ru-RU" sz="3600" b="1" cap="none" spc="0" dirty="0">
            <a:ln w="11430"/>
            <a:solidFill>
              <a:srgbClr val="FF33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2AE5FF3-A903-4729-9734-F0EE1AF136A8}" type="parTrans" cxnId="{6FE1A62E-EB16-4158-9D45-A4856E3D96DE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ru-RU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34BF1CA-50CE-44DD-B88F-C1A7BBBB9EBD}" type="sibTrans" cxnId="{6FE1A62E-EB16-4158-9D45-A4856E3D96DE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ru-RU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3254849-A17F-4180-A5E3-6D0C1E8C436A}">
      <dgm:prSet phldrT="[Текст]" custT="1"/>
      <dgm:spPr>
        <a:solidFill>
          <a:srgbClr val="339966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3200" b="1" cap="none" spc="0" dirty="0" smtClean="0">
              <a:ln w="11430"/>
              <a:solidFill>
                <a:srgbClr val="0033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rPr>
            <a:t>Производственная – 8 видов</a:t>
          </a:r>
          <a:endParaRPr lang="ru-RU" sz="3200" b="1" cap="none" spc="0" dirty="0">
            <a:ln w="11430"/>
            <a:solidFill>
              <a:srgbClr val="003366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BB1F55C4-AC11-42A1-AD69-082B1A95E5EB}" type="parTrans" cxnId="{96DD5232-C629-4B3E-9171-D71F82454CAB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ru-RU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6A171DF-15F4-4803-BBDC-154DFF7A42AD}" type="sibTrans" cxnId="{96DD5232-C629-4B3E-9171-D71F82454CAB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ru-RU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25B2642-6DDC-4044-AA2F-D0A21AD3296F}" type="pres">
      <dgm:prSet presAssocID="{A14BC549-F520-4690-8176-79C03D3103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CB52FA-C868-49DE-8926-4483A1DD45CA}" type="pres">
      <dgm:prSet presAssocID="{6B4D394B-5738-425C-8CF1-F57A31B8F2C5}" presName="root1" presStyleCnt="0"/>
      <dgm:spPr/>
    </dgm:pt>
    <dgm:pt modelId="{8BC263BB-E6B0-4C3D-A5A0-E58876844787}" type="pres">
      <dgm:prSet presAssocID="{6B4D394B-5738-425C-8CF1-F57A31B8F2C5}" presName="LevelOneTextNode" presStyleLbl="node0" presStyleIdx="0" presStyleCnt="1" custLinFactNeighborX="-2122" custLinFactNeighborY="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FD70B0-9671-4374-8953-87D1537BE570}" type="pres">
      <dgm:prSet presAssocID="{6B4D394B-5738-425C-8CF1-F57A31B8F2C5}" presName="level2hierChild" presStyleCnt="0"/>
      <dgm:spPr/>
    </dgm:pt>
    <dgm:pt modelId="{EE9B5B89-0A3B-41C3-8A3A-09162154546A}" type="pres">
      <dgm:prSet presAssocID="{E2AE5FF3-A903-4729-9734-F0EE1AF136A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37D45E6-8A98-4795-B3E0-3F6D315890B2}" type="pres">
      <dgm:prSet presAssocID="{E2AE5FF3-A903-4729-9734-F0EE1AF136A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3F46879-DE7B-4377-8B3F-438883087B58}" type="pres">
      <dgm:prSet presAssocID="{65D88237-B48D-4DEF-9916-B2B8B3465EC0}" presName="root2" presStyleCnt="0"/>
      <dgm:spPr/>
    </dgm:pt>
    <dgm:pt modelId="{8AF94821-4AAC-4736-9CE5-11FE6133DC8F}" type="pres">
      <dgm:prSet presAssocID="{65D88237-B48D-4DEF-9916-B2B8B3465EC0}" presName="LevelTwoTextNode" presStyleLbl="node2" presStyleIdx="0" presStyleCnt="2" custScaleX="169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14C204-BDE2-4338-9BD9-CB49782410BE}" type="pres">
      <dgm:prSet presAssocID="{65D88237-B48D-4DEF-9916-B2B8B3465EC0}" presName="level3hierChild" presStyleCnt="0"/>
      <dgm:spPr/>
    </dgm:pt>
    <dgm:pt modelId="{110E331C-F362-40F9-9E0C-3B6F84798848}" type="pres">
      <dgm:prSet presAssocID="{BB1F55C4-AC11-42A1-AD69-082B1A95E5E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02C24A8-CBE9-4F88-8C73-FDC82B1CCDD9}" type="pres">
      <dgm:prSet presAssocID="{BB1F55C4-AC11-42A1-AD69-082B1A95E5E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9800A70-A449-43E6-A4F3-B3B6E3E5EA40}" type="pres">
      <dgm:prSet presAssocID="{23254849-A17F-4180-A5E3-6D0C1E8C436A}" presName="root2" presStyleCnt="0"/>
      <dgm:spPr/>
    </dgm:pt>
    <dgm:pt modelId="{BE346A47-0FB4-4E26-922C-5A0A35ED1771}" type="pres">
      <dgm:prSet presAssocID="{23254849-A17F-4180-A5E3-6D0C1E8C436A}" presName="LevelTwoTextNode" presStyleLbl="node2" presStyleIdx="1" presStyleCnt="2" custScaleX="164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FE4BE5-373E-40E2-A3AF-DECF0D1E2FCB}" type="pres">
      <dgm:prSet presAssocID="{23254849-A17F-4180-A5E3-6D0C1E8C436A}" presName="level3hierChild" presStyleCnt="0"/>
      <dgm:spPr/>
    </dgm:pt>
  </dgm:ptLst>
  <dgm:cxnLst>
    <dgm:cxn modelId="{6CF4C395-AA12-4943-B023-8C5D5CD0E627}" srcId="{A14BC549-F520-4690-8176-79C03D310340}" destId="{6B4D394B-5738-425C-8CF1-F57A31B8F2C5}" srcOrd="0" destOrd="0" parTransId="{480A69FF-F407-4E9C-BD15-D539BF006F69}" sibTransId="{D1F0A019-3F42-462C-A76D-81B543348B53}"/>
    <dgm:cxn modelId="{96DD5232-C629-4B3E-9171-D71F82454CAB}" srcId="{6B4D394B-5738-425C-8CF1-F57A31B8F2C5}" destId="{23254849-A17F-4180-A5E3-6D0C1E8C436A}" srcOrd="1" destOrd="0" parTransId="{BB1F55C4-AC11-42A1-AD69-082B1A95E5EB}" sibTransId="{56A171DF-15F4-4803-BBDC-154DFF7A42AD}"/>
    <dgm:cxn modelId="{8BDB3E3C-2C94-4059-9194-EE84DCC4290D}" type="presOf" srcId="{E2AE5FF3-A903-4729-9734-F0EE1AF136A8}" destId="{237D45E6-8A98-4795-B3E0-3F6D315890B2}" srcOrd="1" destOrd="0" presId="urn:microsoft.com/office/officeart/2005/8/layout/hierarchy2"/>
    <dgm:cxn modelId="{750D597B-8241-4F71-9D5A-F3CAC6C3381D}" type="presOf" srcId="{BB1F55C4-AC11-42A1-AD69-082B1A95E5EB}" destId="{110E331C-F362-40F9-9E0C-3B6F84798848}" srcOrd="0" destOrd="0" presId="urn:microsoft.com/office/officeart/2005/8/layout/hierarchy2"/>
    <dgm:cxn modelId="{CFE64272-7BA2-433D-B180-07F915ACAF10}" type="presOf" srcId="{A14BC549-F520-4690-8176-79C03D310340}" destId="{725B2642-6DDC-4044-AA2F-D0A21AD3296F}" srcOrd="0" destOrd="0" presId="urn:microsoft.com/office/officeart/2005/8/layout/hierarchy2"/>
    <dgm:cxn modelId="{87A5EAE0-8899-40F7-A0C3-2342B993832E}" type="presOf" srcId="{23254849-A17F-4180-A5E3-6D0C1E8C436A}" destId="{BE346A47-0FB4-4E26-922C-5A0A35ED1771}" srcOrd="0" destOrd="0" presId="urn:microsoft.com/office/officeart/2005/8/layout/hierarchy2"/>
    <dgm:cxn modelId="{6FE1A62E-EB16-4158-9D45-A4856E3D96DE}" srcId="{6B4D394B-5738-425C-8CF1-F57A31B8F2C5}" destId="{65D88237-B48D-4DEF-9916-B2B8B3465EC0}" srcOrd="0" destOrd="0" parTransId="{E2AE5FF3-A903-4729-9734-F0EE1AF136A8}" sibTransId="{134BF1CA-50CE-44DD-B88F-C1A7BBBB9EBD}"/>
    <dgm:cxn modelId="{AB7F37E0-FC01-41CC-B737-5B89D1C1D8A2}" type="presOf" srcId="{6B4D394B-5738-425C-8CF1-F57A31B8F2C5}" destId="{8BC263BB-E6B0-4C3D-A5A0-E58876844787}" srcOrd="0" destOrd="0" presId="urn:microsoft.com/office/officeart/2005/8/layout/hierarchy2"/>
    <dgm:cxn modelId="{CD324293-A154-4E66-A367-797C09999F81}" type="presOf" srcId="{65D88237-B48D-4DEF-9916-B2B8B3465EC0}" destId="{8AF94821-4AAC-4736-9CE5-11FE6133DC8F}" srcOrd="0" destOrd="0" presId="urn:microsoft.com/office/officeart/2005/8/layout/hierarchy2"/>
    <dgm:cxn modelId="{2EE98804-1F02-4726-8CB9-D8768F278B34}" type="presOf" srcId="{BB1F55C4-AC11-42A1-AD69-082B1A95E5EB}" destId="{502C24A8-CBE9-4F88-8C73-FDC82B1CCDD9}" srcOrd="1" destOrd="0" presId="urn:microsoft.com/office/officeart/2005/8/layout/hierarchy2"/>
    <dgm:cxn modelId="{ECD463F8-D652-4E5B-9BFC-B9803584272B}" type="presOf" srcId="{E2AE5FF3-A903-4729-9734-F0EE1AF136A8}" destId="{EE9B5B89-0A3B-41C3-8A3A-09162154546A}" srcOrd="0" destOrd="0" presId="urn:microsoft.com/office/officeart/2005/8/layout/hierarchy2"/>
    <dgm:cxn modelId="{B9E547A0-E724-4EA9-A204-CC891D76361B}" type="presParOf" srcId="{725B2642-6DDC-4044-AA2F-D0A21AD3296F}" destId="{F1CB52FA-C868-49DE-8926-4483A1DD45CA}" srcOrd="0" destOrd="0" presId="urn:microsoft.com/office/officeart/2005/8/layout/hierarchy2"/>
    <dgm:cxn modelId="{CE21F049-73F7-4151-949F-26A25B5B7B75}" type="presParOf" srcId="{F1CB52FA-C868-49DE-8926-4483A1DD45CA}" destId="{8BC263BB-E6B0-4C3D-A5A0-E58876844787}" srcOrd="0" destOrd="0" presId="urn:microsoft.com/office/officeart/2005/8/layout/hierarchy2"/>
    <dgm:cxn modelId="{1D5E52F5-B3E8-480D-AC61-FAF94ED49528}" type="presParOf" srcId="{F1CB52FA-C868-49DE-8926-4483A1DD45CA}" destId="{40FD70B0-9671-4374-8953-87D1537BE570}" srcOrd="1" destOrd="0" presId="urn:microsoft.com/office/officeart/2005/8/layout/hierarchy2"/>
    <dgm:cxn modelId="{8062F72C-1F8C-4720-A463-11A012E21170}" type="presParOf" srcId="{40FD70B0-9671-4374-8953-87D1537BE570}" destId="{EE9B5B89-0A3B-41C3-8A3A-09162154546A}" srcOrd="0" destOrd="0" presId="urn:microsoft.com/office/officeart/2005/8/layout/hierarchy2"/>
    <dgm:cxn modelId="{661C216B-3E61-4078-AB9C-AEB7975A3952}" type="presParOf" srcId="{EE9B5B89-0A3B-41C3-8A3A-09162154546A}" destId="{237D45E6-8A98-4795-B3E0-3F6D315890B2}" srcOrd="0" destOrd="0" presId="urn:microsoft.com/office/officeart/2005/8/layout/hierarchy2"/>
    <dgm:cxn modelId="{DD07A206-8943-448B-BDCA-B7B5E954C130}" type="presParOf" srcId="{40FD70B0-9671-4374-8953-87D1537BE570}" destId="{B3F46879-DE7B-4377-8B3F-438883087B58}" srcOrd="1" destOrd="0" presId="urn:microsoft.com/office/officeart/2005/8/layout/hierarchy2"/>
    <dgm:cxn modelId="{8DD18460-74E2-4740-8609-24EE85022A3F}" type="presParOf" srcId="{B3F46879-DE7B-4377-8B3F-438883087B58}" destId="{8AF94821-4AAC-4736-9CE5-11FE6133DC8F}" srcOrd="0" destOrd="0" presId="urn:microsoft.com/office/officeart/2005/8/layout/hierarchy2"/>
    <dgm:cxn modelId="{82360E66-CBC2-42F0-8470-5D807393B3FF}" type="presParOf" srcId="{B3F46879-DE7B-4377-8B3F-438883087B58}" destId="{5D14C204-BDE2-4338-9BD9-CB49782410BE}" srcOrd="1" destOrd="0" presId="urn:microsoft.com/office/officeart/2005/8/layout/hierarchy2"/>
    <dgm:cxn modelId="{5E8C0468-525A-4CFB-AE6D-FDB304FB0267}" type="presParOf" srcId="{40FD70B0-9671-4374-8953-87D1537BE570}" destId="{110E331C-F362-40F9-9E0C-3B6F84798848}" srcOrd="2" destOrd="0" presId="urn:microsoft.com/office/officeart/2005/8/layout/hierarchy2"/>
    <dgm:cxn modelId="{9122D91F-9B61-46F1-A8AB-7044745CB30E}" type="presParOf" srcId="{110E331C-F362-40F9-9E0C-3B6F84798848}" destId="{502C24A8-CBE9-4F88-8C73-FDC82B1CCDD9}" srcOrd="0" destOrd="0" presId="urn:microsoft.com/office/officeart/2005/8/layout/hierarchy2"/>
    <dgm:cxn modelId="{9E1F0E26-626C-4789-A5D2-289F0CA767B7}" type="presParOf" srcId="{40FD70B0-9671-4374-8953-87D1537BE570}" destId="{19800A70-A449-43E6-A4F3-B3B6E3E5EA40}" srcOrd="3" destOrd="0" presId="urn:microsoft.com/office/officeart/2005/8/layout/hierarchy2"/>
    <dgm:cxn modelId="{86E13826-AACE-4870-9ECB-FC896D090EA2}" type="presParOf" srcId="{19800A70-A449-43E6-A4F3-B3B6E3E5EA40}" destId="{BE346A47-0FB4-4E26-922C-5A0A35ED1771}" srcOrd="0" destOrd="0" presId="urn:microsoft.com/office/officeart/2005/8/layout/hierarchy2"/>
    <dgm:cxn modelId="{7A60809B-35BB-45C8-AC50-A0C8B55CA79B}" type="presParOf" srcId="{19800A70-A449-43E6-A4F3-B3B6E3E5EA40}" destId="{7CFE4BE5-373E-40E2-A3AF-DECF0D1E2FCB}" srcOrd="1" destOrd="0" presId="urn:microsoft.com/office/officeart/2005/8/layout/hierarchy2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11C85D-4BB1-4D23-B529-35EFB99D156B}" type="doc">
      <dgm:prSet loTypeId="urn:microsoft.com/office/officeart/2005/8/layout/h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7962056-1757-4E5B-AE0B-57F755C93C31}">
      <dgm:prSet phldrT="[Текст]" custT="1"/>
      <dgm:spPr>
        <a:solidFill>
          <a:srgbClr val="FF6699"/>
        </a:solidFill>
      </dgm:spPr>
      <dgm:t>
        <a:bodyPr/>
        <a:lstStyle/>
        <a:p>
          <a:pPr algn="l">
            <a:spcAft>
              <a:spcPct val="35000"/>
            </a:spcAft>
          </a:pPr>
          <a:r>
            <a:rPr lang="ru-RU" sz="2800" dirty="0" smtClean="0">
              <a:solidFill>
                <a:srgbClr val="6600FF"/>
              </a:solidFill>
              <a:latin typeface="Arial Black" panose="020B0A04020102020204" pitchFamily="34" charset="0"/>
            </a:rPr>
            <a:t>ДОУ</a:t>
          </a:r>
        </a:p>
        <a:p>
          <a:pPr algn="l">
            <a:spcAft>
              <a:spcPct val="35000"/>
            </a:spcAft>
          </a:pPr>
          <a:r>
            <a:rPr lang="ru-RU" sz="2800" dirty="0" smtClean="0">
              <a:solidFill>
                <a:srgbClr val="6600FF"/>
              </a:solidFill>
              <a:latin typeface="Arial Black" panose="020B0A04020102020204" pitchFamily="34" charset="0"/>
            </a:rPr>
            <a:t>Центры развития ребенка</a:t>
          </a:r>
          <a:endParaRPr lang="ru-RU" sz="1800" dirty="0">
            <a:solidFill>
              <a:srgbClr val="003366"/>
            </a:solidFill>
            <a:latin typeface="Arial Black" panose="020B0A04020102020204" pitchFamily="34" charset="0"/>
          </a:endParaRPr>
        </a:p>
      </dgm:t>
    </dgm:pt>
    <dgm:pt modelId="{205200EC-7B0D-4DFD-AFCF-7AE97B03C686}" type="parTrans" cxnId="{0B3D0371-F5B1-45DD-9B2E-9A9EF652F984}">
      <dgm:prSet/>
      <dgm:spPr/>
      <dgm:t>
        <a:bodyPr/>
        <a:lstStyle/>
        <a:p>
          <a:endParaRPr lang="ru-RU"/>
        </a:p>
      </dgm:t>
    </dgm:pt>
    <dgm:pt modelId="{A3E2B608-D654-45EA-9687-B30A6CC14797}" type="sibTrans" cxnId="{0B3D0371-F5B1-45DD-9B2E-9A9EF652F984}">
      <dgm:prSet/>
      <dgm:spPr/>
      <dgm:t>
        <a:bodyPr/>
        <a:lstStyle/>
        <a:p>
          <a:endParaRPr lang="ru-RU"/>
        </a:p>
      </dgm:t>
    </dgm:pt>
    <dgm:pt modelId="{4613DA62-4285-425A-A9C3-1501B2AC243A}">
      <dgm:prSet phldrT="[Текст]" custT="1"/>
      <dgm:spPr/>
      <dgm:t>
        <a:bodyPr/>
        <a:lstStyle/>
        <a:p>
          <a:pPr algn="l"/>
          <a:r>
            <a:rPr lang="ru-RU" sz="2800" dirty="0" smtClean="0">
              <a:solidFill>
                <a:srgbClr val="333300"/>
              </a:solidFill>
              <a:latin typeface="Arial Black" panose="020B0A04020102020204" pitchFamily="34" charset="0"/>
            </a:rPr>
            <a:t>Гимназии</a:t>
          </a:r>
        </a:p>
        <a:p>
          <a:pPr algn="l"/>
          <a:r>
            <a:rPr lang="ru-RU" sz="2800" dirty="0" smtClean="0">
              <a:solidFill>
                <a:srgbClr val="333300"/>
              </a:solidFill>
              <a:latin typeface="Arial Black" panose="020B0A04020102020204" pitchFamily="34" charset="0"/>
            </a:rPr>
            <a:t>Лицеи</a:t>
          </a:r>
        </a:p>
        <a:p>
          <a:pPr algn="l"/>
          <a:r>
            <a:rPr lang="ru-RU" sz="2800" dirty="0" smtClean="0">
              <a:solidFill>
                <a:srgbClr val="333300"/>
              </a:solidFill>
              <a:latin typeface="Arial Black" panose="020B0A04020102020204" pitchFamily="34" charset="0"/>
            </a:rPr>
            <a:t>Детские дома</a:t>
          </a:r>
        </a:p>
        <a:p>
          <a:pPr algn="l"/>
          <a:r>
            <a:rPr lang="ru-RU" sz="2400" dirty="0" smtClean="0">
              <a:solidFill>
                <a:srgbClr val="333300"/>
              </a:solidFill>
              <a:latin typeface="Arial Black" panose="020B0A04020102020204" pitchFamily="34" charset="0"/>
            </a:rPr>
            <a:t>Учреждения доп. образования</a:t>
          </a:r>
          <a:endParaRPr lang="ru-RU" sz="3300" dirty="0"/>
        </a:p>
      </dgm:t>
    </dgm:pt>
    <dgm:pt modelId="{494E3288-E0F3-45B7-B098-84AC82513EA6}" type="parTrans" cxnId="{0190BD45-E093-48C6-AD5B-80D74C428DB5}">
      <dgm:prSet/>
      <dgm:spPr/>
      <dgm:t>
        <a:bodyPr/>
        <a:lstStyle/>
        <a:p>
          <a:endParaRPr lang="ru-RU"/>
        </a:p>
      </dgm:t>
    </dgm:pt>
    <dgm:pt modelId="{5988D848-FC7F-4C00-B0EC-FEAB69E59581}" type="sibTrans" cxnId="{0190BD45-E093-48C6-AD5B-80D74C428DB5}">
      <dgm:prSet/>
      <dgm:spPr/>
      <dgm:t>
        <a:bodyPr/>
        <a:lstStyle/>
        <a:p>
          <a:endParaRPr lang="ru-RU"/>
        </a:p>
      </dgm:t>
    </dgm:pt>
    <dgm:pt modelId="{4254BA5C-F210-4DF8-9EE7-0757DC6B205B}">
      <dgm:prSet phldrT="[Текст]" custT="1"/>
      <dgm:spPr>
        <a:solidFill>
          <a:srgbClr val="0099FF"/>
        </a:solidFill>
      </dgm:spPr>
      <dgm:t>
        <a:bodyPr/>
        <a:lstStyle/>
        <a:p>
          <a:pPr algn="l"/>
          <a:r>
            <a:rPr lang="ru-RU" sz="2200" dirty="0" smtClean="0">
              <a:solidFill>
                <a:srgbClr val="000066"/>
              </a:solidFill>
              <a:latin typeface="Arial Black" panose="020B0A04020102020204" pitchFamily="34" charset="0"/>
            </a:rPr>
            <a:t>Детские оздоровительные лагеря Ростовской области и Краснодарского края</a:t>
          </a:r>
          <a:endParaRPr lang="ru-RU" sz="2200" dirty="0"/>
        </a:p>
      </dgm:t>
    </dgm:pt>
    <dgm:pt modelId="{1A45EB50-CD92-4D44-A354-9031B90CE1EB}" type="parTrans" cxnId="{28178F1C-5FF7-4575-A71B-89F605761225}">
      <dgm:prSet/>
      <dgm:spPr/>
      <dgm:t>
        <a:bodyPr/>
        <a:lstStyle/>
        <a:p>
          <a:endParaRPr lang="ru-RU"/>
        </a:p>
      </dgm:t>
    </dgm:pt>
    <dgm:pt modelId="{60212796-806B-4EF7-8CD4-4419BCA9E778}" type="sibTrans" cxnId="{28178F1C-5FF7-4575-A71B-89F605761225}">
      <dgm:prSet/>
      <dgm:spPr/>
      <dgm:t>
        <a:bodyPr/>
        <a:lstStyle/>
        <a:p>
          <a:endParaRPr lang="ru-RU"/>
        </a:p>
      </dgm:t>
    </dgm:pt>
    <dgm:pt modelId="{1EC90B2E-BD4C-44D8-828B-451338EB6E52}" type="pres">
      <dgm:prSet presAssocID="{F611C85D-4BB1-4D23-B529-35EFB99D15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D1112-04B9-45A3-B321-0EB6791574B0}" type="pres">
      <dgm:prSet presAssocID="{77962056-1757-4E5B-AE0B-57F755C93C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D037B-8B06-4AF8-87A0-0394835BCD2E}" type="pres">
      <dgm:prSet presAssocID="{A3E2B608-D654-45EA-9687-B30A6CC14797}" presName="sibTrans" presStyleCnt="0"/>
      <dgm:spPr/>
    </dgm:pt>
    <dgm:pt modelId="{748FE4DF-D32A-466C-8ADA-BD59A9ECCDAF}" type="pres">
      <dgm:prSet presAssocID="{4613DA62-4285-425A-A9C3-1501B2AC243A}" presName="node" presStyleLbl="node1" presStyleIdx="1" presStyleCnt="3" custScaleX="116128" custLinFactNeighborX="3" custLinFactNeighborY="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A318D-8449-403F-8B23-746B5AF57432}" type="pres">
      <dgm:prSet presAssocID="{5988D848-FC7F-4C00-B0EC-FEAB69E59581}" presName="sibTrans" presStyleCnt="0"/>
      <dgm:spPr/>
    </dgm:pt>
    <dgm:pt modelId="{2478ED61-E830-4F55-B71C-DE6D22158F07}" type="pres">
      <dgm:prSet presAssocID="{4254BA5C-F210-4DF8-9EE7-0757DC6B20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0C69B-E3E1-4C0B-81C9-18DA27754D93}" type="presOf" srcId="{F611C85D-4BB1-4D23-B529-35EFB99D156B}" destId="{1EC90B2E-BD4C-44D8-828B-451338EB6E52}" srcOrd="0" destOrd="0" presId="urn:microsoft.com/office/officeart/2005/8/layout/hList6"/>
    <dgm:cxn modelId="{48B0ED3A-C5FE-48B9-90E4-31BE487CABC3}" type="presOf" srcId="{4254BA5C-F210-4DF8-9EE7-0757DC6B205B}" destId="{2478ED61-E830-4F55-B71C-DE6D22158F07}" srcOrd="0" destOrd="0" presId="urn:microsoft.com/office/officeart/2005/8/layout/hList6"/>
    <dgm:cxn modelId="{0B3D0371-F5B1-45DD-9B2E-9A9EF652F984}" srcId="{F611C85D-4BB1-4D23-B529-35EFB99D156B}" destId="{77962056-1757-4E5B-AE0B-57F755C93C31}" srcOrd="0" destOrd="0" parTransId="{205200EC-7B0D-4DFD-AFCF-7AE97B03C686}" sibTransId="{A3E2B608-D654-45EA-9687-B30A6CC14797}"/>
    <dgm:cxn modelId="{DD00EDAF-8DF9-4380-B375-10547AF1ECFC}" type="presOf" srcId="{77962056-1757-4E5B-AE0B-57F755C93C31}" destId="{C71D1112-04B9-45A3-B321-0EB6791574B0}" srcOrd="0" destOrd="0" presId="urn:microsoft.com/office/officeart/2005/8/layout/hList6"/>
    <dgm:cxn modelId="{0190BD45-E093-48C6-AD5B-80D74C428DB5}" srcId="{F611C85D-4BB1-4D23-B529-35EFB99D156B}" destId="{4613DA62-4285-425A-A9C3-1501B2AC243A}" srcOrd="1" destOrd="0" parTransId="{494E3288-E0F3-45B7-B098-84AC82513EA6}" sibTransId="{5988D848-FC7F-4C00-B0EC-FEAB69E59581}"/>
    <dgm:cxn modelId="{64F221FD-3D4D-4CF2-98EC-562B486D915D}" type="presOf" srcId="{4613DA62-4285-425A-A9C3-1501B2AC243A}" destId="{748FE4DF-D32A-466C-8ADA-BD59A9ECCDAF}" srcOrd="0" destOrd="0" presId="urn:microsoft.com/office/officeart/2005/8/layout/hList6"/>
    <dgm:cxn modelId="{28178F1C-5FF7-4575-A71B-89F605761225}" srcId="{F611C85D-4BB1-4D23-B529-35EFB99D156B}" destId="{4254BA5C-F210-4DF8-9EE7-0757DC6B205B}" srcOrd="2" destOrd="0" parTransId="{1A45EB50-CD92-4D44-A354-9031B90CE1EB}" sibTransId="{60212796-806B-4EF7-8CD4-4419BCA9E778}"/>
    <dgm:cxn modelId="{E66ED3F5-EF7C-49E2-B9D9-60A333500B3C}" type="presParOf" srcId="{1EC90B2E-BD4C-44D8-828B-451338EB6E52}" destId="{C71D1112-04B9-45A3-B321-0EB6791574B0}" srcOrd="0" destOrd="0" presId="urn:microsoft.com/office/officeart/2005/8/layout/hList6"/>
    <dgm:cxn modelId="{954A74ED-82D8-45C8-AC33-C0FB087C1FD3}" type="presParOf" srcId="{1EC90B2E-BD4C-44D8-828B-451338EB6E52}" destId="{71FD037B-8B06-4AF8-87A0-0394835BCD2E}" srcOrd="1" destOrd="0" presId="urn:microsoft.com/office/officeart/2005/8/layout/hList6"/>
    <dgm:cxn modelId="{62148902-4149-40E9-867C-E12C20F60537}" type="presParOf" srcId="{1EC90B2E-BD4C-44D8-828B-451338EB6E52}" destId="{748FE4DF-D32A-466C-8ADA-BD59A9ECCDAF}" srcOrd="2" destOrd="0" presId="urn:microsoft.com/office/officeart/2005/8/layout/hList6"/>
    <dgm:cxn modelId="{E8449F7F-797E-47A4-90AB-F4677958DD55}" type="presParOf" srcId="{1EC90B2E-BD4C-44D8-828B-451338EB6E52}" destId="{F0EA318D-8449-403F-8B23-746B5AF57432}" srcOrd="3" destOrd="0" presId="urn:microsoft.com/office/officeart/2005/8/layout/hList6"/>
    <dgm:cxn modelId="{F5A155A7-714C-4920-8F2C-B4F6B3D37365}" type="presParOf" srcId="{1EC90B2E-BD4C-44D8-828B-451338EB6E52}" destId="{2478ED61-E830-4F55-B71C-DE6D22158F0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3561FF-1226-4645-8158-8ADEC78AEDC2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A84C19B-0B1F-46FC-86A0-61B771CF605C}">
      <dgm:prSet phldrT="[Текст]" custT="1"/>
      <dgm:spPr/>
      <dgm:t>
        <a:bodyPr/>
        <a:lstStyle/>
        <a:p>
          <a:pPr algn="ctr"/>
          <a:r>
            <a:rPr lang="ru-RU" sz="2100" dirty="0" smtClean="0">
              <a:latin typeface="Arial Black" panose="020B0A04020102020204" pitchFamily="34" charset="0"/>
            </a:rPr>
            <a:t>Программы проф. переподготовки</a:t>
          </a:r>
          <a:endParaRPr lang="ru-RU" sz="2100" dirty="0">
            <a:latin typeface="Arial Black" panose="020B0A04020102020204" pitchFamily="34" charset="0"/>
          </a:endParaRPr>
        </a:p>
      </dgm:t>
    </dgm:pt>
    <dgm:pt modelId="{758CB2B2-7FFD-4802-9D7E-47EF04592DD5}" type="parTrans" cxnId="{F3107622-C56B-409B-B6B7-64939803DC86}">
      <dgm:prSet/>
      <dgm:spPr/>
      <dgm:t>
        <a:bodyPr/>
        <a:lstStyle/>
        <a:p>
          <a:endParaRPr lang="ru-RU"/>
        </a:p>
      </dgm:t>
    </dgm:pt>
    <dgm:pt modelId="{0EFA48F3-812A-4382-B383-D881B0C7AD36}" type="sibTrans" cxnId="{F3107622-C56B-409B-B6B7-64939803DC86}">
      <dgm:prSet/>
      <dgm:spPr/>
      <dgm:t>
        <a:bodyPr/>
        <a:lstStyle/>
        <a:p>
          <a:endParaRPr lang="ru-RU"/>
        </a:p>
      </dgm:t>
    </dgm:pt>
    <dgm:pt modelId="{8FD797D3-DD5E-4FF2-9C54-693E2193068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660033"/>
              </a:solidFill>
              <a:latin typeface="Arial Black" panose="020B0A04020102020204" pitchFamily="34" charset="0"/>
            </a:rPr>
            <a:t>Воспитатель детей раннего </a:t>
          </a:r>
          <a:r>
            <a:rPr lang="ru-RU" sz="1800" dirty="0" err="1" smtClean="0">
              <a:solidFill>
                <a:srgbClr val="660033"/>
              </a:solidFill>
              <a:latin typeface="Arial Black" panose="020B0A04020102020204" pitchFamily="34" charset="0"/>
            </a:rPr>
            <a:t>дошк</a:t>
          </a:r>
          <a:r>
            <a:rPr lang="ru-RU" sz="1800" dirty="0" smtClean="0">
              <a:solidFill>
                <a:srgbClr val="660033"/>
              </a:solidFill>
              <a:latin typeface="Arial Black" panose="020B0A04020102020204" pitchFamily="34" charset="0"/>
            </a:rPr>
            <a:t>. возраста</a:t>
          </a:r>
          <a:endParaRPr lang="ru-RU" sz="1800" dirty="0">
            <a:solidFill>
              <a:srgbClr val="660033"/>
            </a:solidFill>
            <a:latin typeface="Arial Black" panose="020B0A04020102020204" pitchFamily="34" charset="0"/>
          </a:endParaRPr>
        </a:p>
      </dgm:t>
    </dgm:pt>
    <dgm:pt modelId="{7AE8E163-D1A0-4229-86B6-FA3F0DAF89A0}" type="parTrans" cxnId="{20B3E323-4BE5-4753-AA8E-7CE81913189A}">
      <dgm:prSet/>
      <dgm:spPr/>
      <dgm:t>
        <a:bodyPr/>
        <a:lstStyle/>
        <a:p>
          <a:endParaRPr lang="ru-RU"/>
        </a:p>
      </dgm:t>
    </dgm:pt>
    <dgm:pt modelId="{51810D9A-A6FE-4F08-87F0-48775411AAA1}" type="sibTrans" cxnId="{20B3E323-4BE5-4753-AA8E-7CE81913189A}">
      <dgm:prSet/>
      <dgm:spPr/>
      <dgm:t>
        <a:bodyPr/>
        <a:lstStyle/>
        <a:p>
          <a:endParaRPr lang="ru-RU"/>
        </a:p>
      </dgm:t>
    </dgm:pt>
    <dgm:pt modelId="{8E77977A-6605-4EFB-A1F8-AB11A4B6C748}">
      <dgm:prSet phldrT="[Текст]" custT="1"/>
      <dgm:spPr/>
      <dgm:t>
        <a:bodyPr/>
        <a:lstStyle/>
        <a:p>
          <a:pPr>
            <a:tabLst>
              <a:tab pos="1076325" algn="l"/>
            </a:tabLst>
          </a:pPr>
          <a:r>
            <a:rPr lang="ru-RU" sz="1800" dirty="0" smtClean="0">
              <a:solidFill>
                <a:srgbClr val="660033"/>
              </a:solidFill>
              <a:latin typeface="Arial Black" panose="020B0A04020102020204" pitchFamily="34" charset="0"/>
            </a:rPr>
            <a:t>Иностранный язык как средство коммуникации </a:t>
          </a:r>
          <a:endParaRPr lang="ru-RU" sz="1800" dirty="0">
            <a:solidFill>
              <a:srgbClr val="660033"/>
            </a:solidFill>
            <a:latin typeface="Arial Black" panose="020B0A04020102020204" pitchFamily="34" charset="0"/>
          </a:endParaRPr>
        </a:p>
      </dgm:t>
    </dgm:pt>
    <dgm:pt modelId="{598BEC5C-D0FA-4895-989B-37B3FE79993D}" type="parTrans" cxnId="{A0FA1E42-714E-4FA4-8941-611662EC97BC}">
      <dgm:prSet/>
      <dgm:spPr/>
      <dgm:t>
        <a:bodyPr/>
        <a:lstStyle/>
        <a:p>
          <a:endParaRPr lang="ru-RU"/>
        </a:p>
      </dgm:t>
    </dgm:pt>
    <dgm:pt modelId="{4398338E-4795-41EE-8E08-73A4F45F7EF1}" type="sibTrans" cxnId="{A0FA1E42-714E-4FA4-8941-611662EC97BC}">
      <dgm:prSet/>
      <dgm:spPr/>
      <dgm:t>
        <a:bodyPr/>
        <a:lstStyle/>
        <a:p>
          <a:endParaRPr lang="ru-RU"/>
        </a:p>
      </dgm:t>
    </dgm:pt>
    <dgm:pt modelId="{3A6B96A1-E38C-48C2-B070-EC37F7379726}">
      <dgm:prSet phldrT="[Текст]" custT="1"/>
      <dgm:spPr/>
      <dgm:t>
        <a:bodyPr/>
        <a:lstStyle/>
        <a:p>
          <a:r>
            <a:rPr lang="ru-RU" sz="2300" dirty="0" smtClean="0">
              <a:latin typeface="Arial Black" panose="020B0A04020102020204" pitchFamily="34" charset="0"/>
            </a:rPr>
            <a:t>Программы повышения квалификации</a:t>
          </a:r>
          <a:endParaRPr lang="ru-RU" sz="2300" dirty="0">
            <a:latin typeface="Arial Black" panose="020B0A04020102020204" pitchFamily="34" charset="0"/>
          </a:endParaRPr>
        </a:p>
      </dgm:t>
    </dgm:pt>
    <dgm:pt modelId="{1778D503-75DC-4FEB-97EE-CDAEDDA3A8A3}" type="parTrans" cxnId="{0A912C7E-C117-4275-B168-93BB8A187700}">
      <dgm:prSet/>
      <dgm:spPr/>
      <dgm:t>
        <a:bodyPr/>
        <a:lstStyle/>
        <a:p>
          <a:endParaRPr lang="ru-RU"/>
        </a:p>
      </dgm:t>
    </dgm:pt>
    <dgm:pt modelId="{EEB5272F-B48D-40A3-B29B-A2296C7FA6BD}" type="sibTrans" cxnId="{0A912C7E-C117-4275-B168-93BB8A187700}">
      <dgm:prSet/>
      <dgm:spPr/>
      <dgm:t>
        <a:bodyPr/>
        <a:lstStyle/>
        <a:p>
          <a:endParaRPr lang="ru-RU"/>
        </a:p>
      </dgm:t>
    </dgm:pt>
    <dgm:pt modelId="{59942993-4AC1-4A25-A132-E4B422DBE44D}">
      <dgm:prSet phldrT="[Текст]" phldr="1"/>
      <dgm:spPr/>
      <dgm:t>
        <a:bodyPr/>
        <a:lstStyle/>
        <a:p>
          <a:endParaRPr lang="ru-RU" sz="500" dirty="0"/>
        </a:p>
      </dgm:t>
    </dgm:pt>
    <dgm:pt modelId="{7D2D7ADC-25FE-42CA-8D52-8156B247504D}" type="parTrans" cxnId="{44F44AAD-9C8B-4409-9C7D-230ACE2278D9}">
      <dgm:prSet/>
      <dgm:spPr/>
      <dgm:t>
        <a:bodyPr/>
        <a:lstStyle/>
        <a:p>
          <a:endParaRPr lang="ru-RU"/>
        </a:p>
      </dgm:t>
    </dgm:pt>
    <dgm:pt modelId="{79CD731C-D267-4472-85F4-B953A171ACB9}" type="sibTrans" cxnId="{44F44AAD-9C8B-4409-9C7D-230ACE2278D9}">
      <dgm:prSet/>
      <dgm:spPr/>
      <dgm:t>
        <a:bodyPr/>
        <a:lstStyle/>
        <a:p>
          <a:endParaRPr lang="ru-RU"/>
        </a:p>
      </dgm:t>
    </dgm:pt>
    <dgm:pt modelId="{97232E33-711C-4F70-BE77-29F5043A942D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660033"/>
              </a:solidFill>
              <a:latin typeface="Arial Black" panose="020B0A04020102020204" pitchFamily="34" charset="0"/>
            </a:rPr>
            <a:t>Компетентностный</a:t>
          </a:r>
          <a:r>
            <a:rPr lang="ru-RU" sz="1400" dirty="0" smtClean="0">
              <a:solidFill>
                <a:srgbClr val="660033"/>
              </a:solidFill>
              <a:latin typeface="Arial Black" panose="020B0A04020102020204" pitchFamily="34" charset="0"/>
            </a:rPr>
            <a:t> подход к проектированию и организация образовательной деятельности</a:t>
          </a:r>
          <a:endParaRPr lang="ru-RU" sz="1400" dirty="0">
            <a:solidFill>
              <a:srgbClr val="660033"/>
            </a:solidFill>
            <a:latin typeface="Arial Black" panose="020B0A04020102020204" pitchFamily="34" charset="0"/>
          </a:endParaRPr>
        </a:p>
      </dgm:t>
    </dgm:pt>
    <dgm:pt modelId="{4B1EAAC4-D8ED-4520-A06B-2D48833BFB7A}" type="parTrans" cxnId="{BF58DB59-3C37-4EB8-A11C-CB96E7E2AAA2}">
      <dgm:prSet/>
      <dgm:spPr/>
      <dgm:t>
        <a:bodyPr/>
        <a:lstStyle/>
        <a:p>
          <a:endParaRPr lang="ru-RU"/>
        </a:p>
      </dgm:t>
    </dgm:pt>
    <dgm:pt modelId="{A9EDC5B8-F5AA-4389-B1E9-5AA1B79FADAF}" type="sibTrans" cxnId="{BF58DB59-3C37-4EB8-A11C-CB96E7E2AAA2}">
      <dgm:prSet/>
      <dgm:spPr/>
      <dgm:t>
        <a:bodyPr/>
        <a:lstStyle/>
        <a:p>
          <a:endParaRPr lang="ru-RU"/>
        </a:p>
      </dgm:t>
    </dgm:pt>
    <dgm:pt modelId="{08AAF42F-810A-4445-9E5C-64B8622C7EAA}">
      <dgm:prSet phldrT="[Текст]" custT="1"/>
      <dgm:spPr/>
      <dgm:t>
        <a:bodyPr/>
        <a:lstStyle/>
        <a:p>
          <a:r>
            <a:rPr lang="ru-RU" sz="2200" dirty="0" smtClean="0">
              <a:latin typeface="Arial Black" panose="020B0A04020102020204" pitchFamily="34" charset="0"/>
            </a:rPr>
            <a:t>Программы профильной подготовки</a:t>
          </a:r>
          <a:endParaRPr lang="ru-RU" sz="2200" dirty="0">
            <a:latin typeface="Arial Black" panose="020B0A04020102020204" pitchFamily="34" charset="0"/>
          </a:endParaRPr>
        </a:p>
      </dgm:t>
    </dgm:pt>
    <dgm:pt modelId="{ABD61D77-3936-4D74-A2B3-2BAFF0CC177C}" type="parTrans" cxnId="{2115D76A-1EFB-4C29-ADF4-3A71295FF5A7}">
      <dgm:prSet/>
      <dgm:spPr/>
      <dgm:t>
        <a:bodyPr/>
        <a:lstStyle/>
        <a:p>
          <a:endParaRPr lang="ru-RU"/>
        </a:p>
      </dgm:t>
    </dgm:pt>
    <dgm:pt modelId="{455A4437-B42D-479C-80D3-DCBCF27BC1A3}" type="sibTrans" cxnId="{2115D76A-1EFB-4C29-ADF4-3A71295FF5A7}">
      <dgm:prSet/>
      <dgm:spPr/>
      <dgm:t>
        <a:bodyPr/>
        <a:lstStyle/>
        <a:p>
          <a:endParaRPr lang="ru-RU"/>
        </a:p>
      </dgm:t>
    </dgm:pt>
    <dgm:pt modelId="{0328A1AD-10C9-4D14-B392-3D36D824D96C}">
      <dgm:prSet phldrT="[Текст]" phldr="1"/>
      <dgm:spPr/>
      <dgm:t>
        <a:bodyPr/>
        <a:lstStyle/>
        <a:p>
          <a:endParaRPr lang="ru-RU" sz="500" dirty="0"/>
        </a:p>
      </dgm:t>
    </dgm:pt>
    <dgm:pt modelId="{6F8677E0-797F-486A-829F-CB518CC4E7E6}" type="parTrans" cxnId="{A08B720F-A742-4EE1-8409-99BA41F45508}">
      <dgm:prSet/>
      <dgm:spPr/>
      <dgm:t>
        <a:bodyPr/>
        <a:lstStyle/>
        <a:p>
          <a:endParaRPr lang="ru-RU"/>
        </a:p>
      </dgm:t>
    </dgm:pt>
    <dgm:pt modelId="{3A682C84-CB8C-4D89-AB9B-6A92FB3AB2BC}" type="sibTrans" cxnId="{A08B720F-A742-4EE1-8409-99BA41F45508}">
      <dgm:prSet/>
      <dgm:spPr/>
      <dgm:t>
        <a:bodyPr/>
        <a:lstStyle/>
        <a:p>
          <a:endParaRPr lang="ru-RU"/>
        </a:p>
      </dgm:t>
    </dgm:pt>
    <dgm:pt modelId="{30139397-0D44-4434-9686-CB57D1C0B5A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660033"/>
              </a:solidFill>
              <a:latin typeface="Arial Black" panose="020B0A04020102020204" pitchFamily="34" charset="0"/>
            </a:rPr>
            <a:t>Программа подготовки по математике</a:t>
          </a:r>
          <a:endParaRPr lang="ru-RU" sz="1800" dirty="0">
            <a:solidFill>
              <a:srgbClr val="660033"/>
            </a:solidFill>
            <a:latin typeface="Arial Black" panose="020B0A04020102020204" pitchFamily="34" charset="0"/>
          </a:endParaRPr>
        </a:p>
      </dgm:t>
    </dgm:pt>
    <dgm:pt modelId="{AA9E7DF5-BC67-4C47-BA3C-DE504D52DC96}" type="parTrans" cxnId="{1BA5DBB5-3FB4-4896-999D-F6A6A98A291B}">
      <dgm:prSet/>
      <dgm:spPr/>
      <dgm:t>
        <a:bodyPr/>
        <a:lstStyle/>
        <a:p>
          <a:endParaRPr lang="ru-RU"/>
        </a:p>
      </dgm:t>
    </dgm:pt>
    <dgm:pt modelId="{5DBD2DEF-6E85-4E78-8CDE-B75A4D95392B}" type="sibTrans" cxnId="{1BA5DBB5-3FB4-4896-999D-F6A6A98A291B}">
      <dgm:prSet/>
      <dgm:spPr/>
      <dgm:t>
        <a:bodyPr/>
        <a:lstStyle/>
        <a:p>
          <a:endParaRPr lang="ru-RU"/>
        </a:p>
      </dgm:t>
    </dgm:pt>
    <dgm:pt modelId="{379DD4C1-0F42-45C2-BAE9-B519F46CCB08}">
      <dgm:prSet phldrT="[Текст]" custT="1"/>
      <dgm:spPr/>
      <dgm:t>
        <a:bodyPr/>
        <a:lstStyle/>
        <a:p>
          <a:pPr>
            <a:tabLst>
              <a:tab pos="1076325" algn="l"/>
            </a:tabLst>
          </a:pPr>
          <a:r>
            <a:rPr lang="ru-RU" sz="1800" dirty="0" smtClean="0">
              <a:solidFill>
                <a:srgbClr val="660033"/>
              </a:solidFill>
              <a:latin typeface="Arial Black" panose="020B0A04020102020204" pitchFamily="34" charset="0"/>
            </a:rPr>
            <a:t>Организация </a:t>
          </a:r>
          <a:r>
            <a:rPr lang="ru-RU" sz="1800" dirty="0" err="1" smtClean="0">
              <a:solidFill>
                <a:srgbClr val="660033"/>
              </a:solidFill>
              <a:latin typeface="Arial Black" panose="020B0A04020102020204" pitchFamily="34" charset="0"/>
            </a:rPr>
            <a:t>сурдокоммуникации</a:t>
          </a:r>
          <a:endParaRPr lang="ru-RU" sz="1800" dirty="0">
            <a:solidFill>
              <a:srgbClr val="660033"/>
            </a:solidFill>
            <a:latin typeface="Arial Black" panose="020B0A04020102020204" pitchFamily="34" charset="0"/>
          </a:endParaRPr>
        </a:p>
      </dgm:t>
    </dgm:pt>
    <dgm:pt modelId="{F8E8A319-7836-49FE-988D-E837C0CE2EBF}" type="parTrans" cxnId="{B9CDB1A3-403C-447E-8049-5866A7BFD9E1}">
      <dgm:prSet/>
      <dgm:spPr/>
      <dgm:t>
        <a:bodyPr/>
        <a:lstStyle/>
        <a:p>
          <a:endParaRPr lang="ru-RU"/>
        </a:p>
      </dgm:t>
    </dgm:pt>
    <dgm:pt modelId="{38D1E046-79DF-4E32-9E72-6A7A3FE209CE}" type="sibTrans" cxnId="{B9CDB1A3-403C-447E-8049-5866A7BFD9E1}">
      <dgm:prSet/>
      <dgm:spPr/>
      <dgm:t>
        <a:bodyPr/>
        <a:lstStyle/>
        <a:p>
          <a:endParaRPr lang="ru-RU"/>
        </a:p>
      </dgm:t>
    </dgm:pt>
    <dgm:pt modelId="{FEC3DB41-ADDF-467D-B4F5-F177D4E748DE}">
      <dgm:prSet phldrT="[Текст]" custT="1"/>
      <dgm:spPr/>
      <dgm:t>
        <a:bodyPr/>
        <a:lstStyle/>
        <a:p>
          <a:pPr>
            <a:tabLst>
              <a:tab pos="1076325" algn="l"/>
            </a:tabLst>
          </a:pPr>
          <a:r>
            <a:rPr lang="ru-RU" sz="1800" dirty="0" smtClean="0">
              <a:solidFill>
                <a:srgbClr val="660033"/>
              </a:solidFill>
              <a:latin typeface="Arial Black" panose="020B0A04020102020204" pitchFamily="34" charset="0"/>
            </a:rPr>
            <a:t>Музыкально-ритмическое движение и танец</a:t>
          </a:r>
          <a:endParaRPr lang="ru-RU" sz="1800" dirty="0">
            <a:solidFill>
              <a:srgbClr val="660033"/>
            </a:solidFill>
            <a:latin typeface="Arial Black" panose="020B0A04020102020204" pitchFamily="34" charset="0"/>
          </a:endParaRPr>
        </a:p>
      </dgm:t>
    </dgm:pt>
    <dgm:pt modelId="{51697474-2770-4D74-A9BC-BA7B2F671EDD}" type="parTrans" cxnId="{617E3FF7-BDCA-4784-B2C8-D4E6792AA4C9}">
      <dgm:prSet/>
      <dgm:spPr/>
      <dgm:t>
        <a:bodyPr/>
        <a:lstStyle/>
        <a:p>
          <a:endParaRPr lang="ru-RU"/>
        </a:p>
      </dgm:t>
    </dgm:pt>
    <dgm:pt modelId="{1C8B9687-BF02-4478-8E55-F5278776D746}" type="sibTrans" cxnId="{617E3FF7-BDCA-4784-B2C8-D4E6792AA4C9}">
      <dgm:prSet/>
      <dgm:spPr/>
      <dgm:t>
        <a:bodyPr/>
        <a:lstStyle/>
        <a:p>
          <a:endParaRPr lang="ru-RU"/>
        </a:p>
      </dgm:t>
    </dgm:pt>
    <dgm:pt modelId="{716A123D-C35A-45FE-AA3C-7048AE3CC359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660033"/>
              </a:solidFill>
              <a:latin typeface="Arial Black" panose="020B0A04020102020204" pitchFamily="34" charset="0"/>
            </a:rPr>
            <a:t>Современные тенденции развития дошкольного образования в условиях введения ФГОС ДО</a:t>
          </a:r>
          <a:endParaRPr lang="ru-RU" sz="1400" dirty="0">
            <a:solidFill>
              <a:srgbClr val="660033"/>
            </a:solidFill>
            <a:latin typeface="Arial Black" panose="020B0A04020102020204" pitchFamily="34" charset="0"/>
          </a:endParaRPr>
        </a:p>
      </dgm:t>
    </dgm:pt>
    <dgm:pt modelId="{4DE9F2B8-6267-4D24-A920-D15120222BC8}" type="parTrans" cxnId="{A1569091-D626-4C0C-9FA6-AFEF4281342A}">
      <dgm:prSet/>
      <dgm:spPr/>
      <dgm:t>
        <a:bodyPr/>
        <a:lstStyle/>
        <a:p>
          <a:endParaRPr lang="ru-RU"/>
        </a:p>
      </dgm:t>
    </dgm:pt>
    <dgm:pt modelId="{C332C1B3-9083-446F-8322-FEF5BB43B540}" type="sibTrans" cxnId="{A1569091-D626-4C0C-9FA6-AFEF4281342A}">
      <dgm:prSet/>
      <dgm:spPr/>
      <dgm:t>
        <a:bodyPr/>
        <a:lstStyle/>
        <a:p>
          <a:endParaRPr lang="ru-RU"/>
        </a:p>
      </dgm:t>
    </dgm:pt>
    <dgm:pt modelId="{3A53A98D-7D8E-4BDB-A82E-4591819F03D4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660033"/>
              </a:solidFill>
              <a:latin typeface="Arial Black" panose="020B0A04020102020204" pitchFamily="34" charset="0"/>
            </a:rPr>
            <a:t>Организация </a:t>
          </a:r>
          <a:r>
            <a:rPr lang="ru-RU" sz="1400" dirty="0" err="1" smtClean="0">
              <a:solidFill>
                <a:srgbClr val="660033"/>
              </a:solidFill>
              <a:latin typeface="Arial Black" panose="020B0A04020102020204" pitchFamily="34" charset="0"/>
            </a:rPr>
            <a:t>воспит</a:t>
          </a:r>
          <a:r>
            <a:rPr lang="ru-RU" sz="1400" dirty="0" smtClean="0">
              <a:solidFill>
                <a:srgbClr val="660033"/>
              </a:solidFill>
              <a:latin typeface="Arial Black" panose="020B0A04020102020204" pitchFamily="34" charset="0"/>
            </a:rPr>
            <a:t>.-оздоровит. Деятельности с обучающимися</a:t>
          </a:r>
          <a:endParaRPr lang="ru-RU" sz="1400" dirty="0">
            <a:solidFill>
              <a:srgbClr val="660033"/>
            </a:solidFill>
            <a:latin typeface="Arial Black" panose="020B0A04020102020204" pitchFamily="34" charset="0"/>
          </a:endParaRPr>
        </a:p>
      </dgm:t>
    </dgm:pt>
    <dgm:pt modelId="{658558C4-39F7-496C-A6C5-78947A8107E9}" type="parTrans" cxnId="{6C122A12-0C36-4296-BA3D-E3C3C1221195}">
      <dgm:prSet/>
      <dgm:spPr/>
      <dgm:t>
        <a:bodyPr/>
        <a:lstStyle/>
        <a:p>
          <a:endParaRPr lang="ru-RU"/>
        </a:p>
      </dgm:t>
    </dgm:pt>
    <dgm:pt modelId="{3D32970D-29E3-4B8D-9686-4A7C1D36A6FB}" type="sibTrans" cxnId="{6C122A12-0C36-4296-BA3D-E3C3C1221195}">
      <dgm:prSet/>
      <dgm:spPr/>
      <dgm:t>
        <a:bodyPr/>
        <a:lstStyle/>
        <a:p>
          <a:endParaRPr lang="ru-RU"/>
        </a:p>
      </dgm:t>
    </dgm:pt>
    <dgm:pt modelId="{6E6ECDC2-92C5-48B8-9824-9EE6F14B18C5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660033"/>
              </a:solidFill>
              <a:latin typeface="Arial Black" panose="020B0A04020102020204" pitchFamily="34" charset="0"/>
            </a:rPr>
            <a:t>Основы религиозных культур и светской этики</a:t>
          </a:r>
          <a:endParaRPr lang="ru-RU" sz="1400" dirty="0">
            <a:solidFill>
              <a:srgbClr val="660033"/>
            </a:solidFill>
            <a:latin typeface="Arial Black" panose="020B0A04020102020204" pitchFamily="34" charset="0"/>
          </a:endParaRPr>
        </a:p>
      </dgm:t>
    </dgm:pt>
    <dgm:pt modelId="{92D64873-5ADD-4020-B9B6-EC872282E7CD}" type="parTrans" cxnId="{A95174D3-03CA-4C2E-B9CC-9E5211F95B21}">
      <dgm:prSet/>
      <dgm:spPr/>
      <dgm:t>
        <a:bodyPr/>
        <a:lstStyle/>
        <a:p>
          <a:endParaRPr lang="ru-RU"/>
        </a:p>
      </dgm:t>
    </dgm:pt>
    <dgm:pt modelId="{7CE06248-1F8B-4F0E-BE1E-C99855960B4A}" type="sibTrans" cxnId="{A95174D3-03CA-4C2E-B9CC-9E5211F95B21}">
      <dgm:prSet/>
      <dgm:spPr/>
      <dgm:t>
        <a:bodyPr/>
        <a:lstStyle/>
        <a:p>
          <a:endParaRPr lang="ru-RU"/>
        </a:p>
      </dgm:t>
    </dgm:pt>
    <dgm:pt modelId="{A5116F36-6C7B-4676-A01E-3348A64F0289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660033"/>
              </a:solidFill>
              <a:latin typeface="Arial Black" panose="020B0A04020102020204" pitchFamily="34" charset="0"/>
            </a:rPr>
            <a:t>Программа подготовки по русскому языку</a:t>
          </a:r>
          <a:endParaRPr lang="ru-RU" sz="1800" dirty="0">
            <a:solidFill>
              <a:srgbClr val="660033"/>
            </a:solidFill>
            <a:latin typeface="Arial Black" panose="020B0A04020102020204" pitchFamily="34" charset="0"/>
          </a:endParaRPr>
        </a:p>
      </dgm:t>
    </dgm:pt>
    <dgm:pt modelId="{2BED64D7-F213-477B-8E81-A968EAB23A9B}" type="parTrans" cxnId="{48313F58-06A9-4DC2-B2C5-B28EA4268851}">
      <dgm:prSet/>
      <dgm:spPr/>
    </dgm:pt>
    <dgm:pt modelId="{B74C43FD-7B64-4E26-9ACC-010BAFEB7C20}" type="sibTrans" cxnId="{48313F58-06A9-4DC2-B2C5-B28EA4268851}">
      <dgm:prSet/>
      <dgm:spPr/>
    </dgm:pt>
    <dgm:pt modelId="{22961111-E4B4-4A7C-9EF7-29F66ADF6ADB}" type="pres">
      <dgm:prSet presAssocID="{F73561FF-1226-4645-8158-8ADEC78AED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7D9F2-4711-4120-905D-2DA719F6F13E}" type="pres">
      <dgm:prSet presAssocID="{DA84C19B-0B1F-46FC-86A0-61B771CF605C}" presName="composite" presStyleCnt="0"/>
      <dgm:spPr/>
    </dgm:pt>
    <dgm:pt modelId="{CEDFBBFA-ABB9-4AD6-A473-D96AF060EF87}" type="pres">
      <dgm:prSet presAssocID="{DA84C19B-0B1F-46FC-86A0-61B771CF605C}" presName="parTx" presStyleLbl="alignNode1" presStyleIdx="0" presStyleCnt="3" custScaleX="118247" custScaleY="2000000" custLinFactY="-1400000" custLinFactNeighborX="5841" custLinFactNeighborY="-1408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44E41-BC57-46AB-94B3-DA8561A0B45D}" type="pres">
      <dgm:prSet presAssocID="{DA84C19B-0B1F-46FC-86A0-61B771CF605C}" presName="desTx" presStyleLbl="alignAccFollowNode1" presStyleIdx="0" presStyleCnt="3" custScaleX="115575" custScaleY="96601" custLinFactNeighborX="4722" custLinFactNeighborY="10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962DD-F779-4B06-94FC-D120F85AFB6D}" type="pres">
      <dgm:prSet presAssocID="{0EFA48F3-812A-4382-B383-D881B0C7AD36}" presName="space" presStyleCnt="0"/>
      <dgm:spPr/>
    </dgm:pt>
    <dgm:pt modelId="{EAC95774-BEBA-4739-91D6-437E3645ED82}" type="pres">
      <dgm:prSet presAssocID="{3A6B96A1-E38C-48C2-B070-EC37F7379726}" presName="composite" presStyleCnt="0"/>
      <dgm:spPr/>
    </dgm:pt>
    <dgm:pt modelId="{09FF9213-6BBA-4B2C-8080-4ECADEB7EDE5}" type="pres">
      <dgm:prSet presAssocID="{3A6B96A1-E38C-48C2-B070-EC37F7379726}" presName="parTx" presStyleLbl="alignNode1" presStyleIdx="1" presStyleCnt="3" custScaleX="126069" custScaleY="162517" custLinFactY="-84900" custLinFactNeighborX="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614D7-B470-4C1D-88FF-1C5875C74345}" type="pres">
      <dgm:prSet presAssocID="{3A6B96A1-E38C-48C2-B070-EC37F7379726}" presName="desTx" presStyleLbl="alignAccFollowNode1" presStyleIdx="1" presStyleCnt="3" custScaleX="118823" custScaleY="98100" custLinFactNeighborX="3318" custLinFactNeighborY="2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27780-336C-4151-8431-3D53430A2BBA}" type="pres">
      <dgm:prSet presAssocID="{EEB5272F-B48D-40A3-B29B-A2296C7FA6BD}" presName="space" presStyleCnt="0"/>
      <dgm:spPr/>
    </dgm:pt>
    <dgm:pt modelId="{5988C764-307D-4A9A-B25A-DE65095E403F}" type="pres">
      <dgm:prSet presAssocID="{08AAF42F-810A-4445-9E5C-64B8622C7EAA}" presName="composite" presStyleCnt="0"/>
      <dgm:spPr/>
    </dgm:pt>
    <dgm:pt modelId="{12F4AE24-B6DD-4703-B520-6CF01F6EB0DE}" type="pres">
      <dgm:prSet presAssocID="{08AAF42F-810A-4445-9E5C-64B8622C7EAA}" presName="parTx" presStyleLbl="alignNode1" presStyleIdx="2" presStyleCnt="3" custScaleY="124984" custLinFactY="-84900" custLinFactNeighborX="-523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C7504-EC2F-424E-B298-3AFE16B22C50}" type="pres">
      <dgm:prSet presAssocID="{08AAF42F-810A-4445-9E5C-64B8622C7EAA}" presName="desTx" presStyleLbl="alignAccFollowNode1" presStyleIdx="2" presStyleCnt="3" custScaleY="102167" custLinFactNeighborX="-5841" custLinFactNeighborY="4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22A12-0C36-4296-BA3D-E3C3C1221195}" srcId="{3A6B96A1-E38C-48C2-B070-EC37F7379726}" destId="{3A53A98D-7D8E-4BDB-A82E-4591819F03D4}" srcOrd="3" destOrd="0" parTransId="{658558C4-39F7-496C-A6C5-78947A8107E9}" sibTransId="{3D32970D-29E3-4B8D-9686-4A7C1D36A6FB}"/>
    <dgm:cxn modelId="{1395837B-BB0B-47E5-AB8D-9F7570CCF637}" type="presOf" srcId="{DA84C19B-0B1F-46FC-86A0-61B771CF605C}" destId="{CEDFBBFA-ABB9-4AD6-A473-D96AF060EF87}" srcOrd="0" destOrd="0" presId="urn:microsoft.com/office/officeart/2005/8/layout/hList1"/>
    <dgm:cxn modelId="{A08B720F-A742-4EE1-8409-99BA41F45508}" srcId="{08AAF42F-810A-4445-9E5C-64B8622C7EAA}" destId="{0328A1AD-10C9-4D14-B392-3D36D824D96C}" srcOrd="0" destOrd="0" parTransId="{6F8677E0-797F-486A-829F-CB518CC4E7E6}" sibTransId="{3A682C84-CB8C-4D89-AB9B-6A92FB3AB2BC}"/>
    <dgm:cxn modelId="{B9CDB1A3-403C-447E-8049-5866A7BFD9E1}" srcId="{DA84C19B-0B1F-46FC-86A0-61B771CF605C}" destId="{379DD4C1-0F42-45C2-BAE9-B519F46CCB08}" srcOrd="2" destOrd="0" parTransId="{F8E8A319-7836-49FE-988D-E837C0CE2EBF}" sibTransId="{38D1E046-79DF-4E32-9E72-6A7A3FE209CE}"/>
    <dgm:cxn modelId="{9423849D-C0B3-40A4-9B7A-F65F5F432C65}" type="presOf" srcId="{6E6ECDC2-92C5-48B8-9824-9EE6F14B18C5}" destId="{F66614D7-B470-4C1D-88FF-1C5875C74345}" srcOrd="0" destOrd="4" presId="urn:microsoft.com/office/officeart/2005/8/layout/hList1"/>
    <dgm:cxn modelId="{AD76928C-E88C-44E4-A3A9-C9B0781AAA13}" type="presOf" srcId="{3A6B96A1-E38C-48C2-B070-EC37F7379726}" destId="{09FF9213-6BBA-4B2C-8080-4ECADEB7EDE5}" srcOrd="0" destOrd="0" presId="urn:microsoft.com/office/officeart/2005/8/layout/hList1"/>
    <dgm:cxn modelId="{48313F58-06A9-4DC2-B2C5-B28EA4268851}" srcId="{08AAF42F-810A-4445-9E5C-64B8622C7EAA}" destId="{A5116F36-6C7B-4676-A01E-3348A64F0289}" srcOrd="2" destOrd="0" parTransId="{2BED64D7-F213-477B-8E81-A968EAB23A9B}" sibTransId="{B74C43FD-7B64-4E26-9ACC-010BAFEB7C20}"/>
    <dgm:cxn modelId="{2115D76A-1EFB-4C29-ADF4-3A71295FF5A7}" srcId="{F73561FF-1226-4645-8158-8ADEC78AEDC2}" destId="{08AAF42F-810A-4445-9E5C-64B8622C7EAA}" srcOrd="2" destOrd="0" parTransId="{ABD61D77-3936-4D74-A2B3-2BAFF0CC177C}" sibTransId="{455A4437-B42D-479C-80D3-DCBCF27BC1A3}"/>
    <dgm:cxn modelId="{81C173F5-42C1-4D22-ADAA-4E079BC240C5}" type="presOf" srcId="{F73561FF-1226-4645-8158-8ADEC78AEDC2}" destId="{22961111-E4B4-4A7C-9EF7-29F66ADF6ADB}" srcOrd="0" destOrd="0" presId="urn:microsoft.com/office/officeart/2005/8/layout/hList1"/>
    <dgm:cxn modelId="{1E914114-0279-49C4-A80E-BBDAF16CEE6B}" type="presOf" srcId="{08AAF42F-810A-4445-9E5C-64B8622C7EAA}" destId="{12F4AE24-B6DD-4703-B520-6CF01F6EB0DE}" srcOrd="0" destOrd="0" presId="urn:microsoft.com/office/officeart/2005/8/layout/hList1"/>
    <dgm:cxn modelId="{1BA5DBB5-3FB4-4896-999D-F6A6A98A291B}" srcId="{08AAF42F-810A-4445-9E5C-64B8622C7EAA}" destId="{30139397-0D44-4434-9686-CB57D1C0B5AC}" srcOrd="1" destOrd="0" parTransId="{AA9E7DF5-BC67-4C47-BA3C-DE504D52DC96}" sibTransId="{5DBD2DEF-6E85-4E78-8CDE-B75A4D95392B}"/>
    <dgm:cxn modelId="{CFAB8EC8-C2CA-4510-B2EE-08EC289FF20B}" type="presOf" srcId="{716A123D-C35A-45FE-AA3C-7048AE3CC359}" destId="{F66614D7-B470-4C1D-88FF-1C5875C74345}" srcOrd="0" destOrd="2" presId="urn:microsoft.com/office/officeart/2005/8/layout/hList1"/>
    <dgm:cxn modelId="{5FECDB91-1830-4093-A786-9220DD04C0AA}" type="presOf" srcId="{379DD4C1-0F42-45C2-BAE9-B519F46CCB08}" destId="{6DE44E41-BC57-46AB-94B3-DA8561A0B45D}" srcOrd="0" destOrd="2" presId="urn:microsoft.com/office/officeart/2005/8/layout/hList1"/>
    <dgm:cxn modelId="{617E3FF7-BDCA-4784-B2C8-D4E6792AA4C9}" srcId="{DA84C19B-0B1F-46FC-86A0-61B771CF605C}" destId="{FEC3DB41-ADDF-467D-B4F5-F177D4E748DE}" srcOrd="3" destOrd="0" parTransId="{51697474-2770-4D74-A9BC-BA7B2F671EDD}" sibTransId="{1C8B9687-BF02-4478-8E55-F5278776D746}"/>
    <dgm:cxn modelId="{0A912C7E-C117-4275-B168-93BB8A187700}" srcId="{F73561FF-1226-4645-8158-8ADEC78AEDC2}" destId="{3A6B96A1-E38C-48C2-B070-EC37F7379726}" srcOrd="1" destOrd="0" parTransId="{1778D503-75DC-4FEB-97EE-CDAEDDA3A8A3}" sibTransId="{EEB5272F-B48D-40A3-B29B-A2296C7FA6BD}"/>
    <dgm:cxn modelId="{BF58DB59-3C37-4EB8-A11C-CB96E7E2AAA2}" srcId="{3A6B96A1-E38C-48C2-B070-EC37F7379726}" destId="{97232E33-711C-4F70-BE77-29F5043A942D}" srcOrd="1" destOrd="0" parTransId="{4B1EAAC4-D8ED-4520-A06B-2D48833BFB7A}" sibTransId="{A9EDC5B8-F5AA-4389-B1E9-5AA1B79FADAF}"/>
    <dgm:cxn modelId="{86F12828-5EFD-453D-9105-B0DE82F0BB3B}" type="presOf" srcId="{8E77977A-6605-4EFB-A1F8-AB11A4B6C748}" destId="{6DE44E41-BC57-46AB-94B3-DA8561A0B45D}" srcOrd="0" destOrd="1" presId="urn:microsoft.com/office/officeart/2005/8/layout/hList1"/>
    <dgm:cxn modelId="{C118B26C-45A9-42F7-B015-A8D2E6BC806F}" type="presOf" srcId="{A5116F36-6C7B-4676-A01E-3348A64F0289}" destId="{1ACC7504-EC2F-424E-B298-3AFE16B22C50}" srcOrd="0" destOrd="2" presId="urn:microsoft.com/office/officeart/2005/8/layout/hList1"/>
    <dgm:cxn modelId="{F3107622-C56B-409B-B6B7-64939803DC86}" srcId="{F73561FF-1226-4645-8158-8ADEC78AEDC2}" destId="{DA84C19B-0B1F-46FC-86A0-61B771CF605C}" srcOrd="0" destOrd="0" parTransId="{758CB2B2-7FFD-4802-9D7E-47EF04592DD5}" sibTransId="{0EFA48F3-812A-4382-B383-D881B0C7AD36}"/>
    <dgm:cxn modelId="{A95174D3-03CA-4C2E-B9CC-9E5211F95B21}" srcId="{3A6B96A1-E38C-48C2-B070-EC37F7379726}" destId="{6E6ECDC2-92C5-48B8-9824-9EE6F14B18C5}" srcOrd="4" destOrd="0" parTransId="{92D64873-5ADD-4020-B9B6-EC872282E7CD}" sibTransId="{7CE06248-1F8B-4F0E-BE1E-C99855960B4A}"/>
    <dgm:cxn modelId="{44F44AAD-9C8B-4409-9C7D-230ACE2278D9}" srcId="{3A6B96A1-E38C-48C2-B070-EC37F7379726}" destId="{59942993-4AC1-4A25-A132-E4B422DBE44D}" srcOrd="0" destOrd="0" parTransId="{7D2D7ADC-25FE-42CA-8D52-8156B247504D}" sibTransId="{79CD731C-D267-4472-85F4-B953A171ACB9}"/>
    <dgm:cxn modelId="{A0FA1E42-714E-4FA4-8941-611662EC97BC}" srcId="{DA84C19B-0B1F-46FC-86A0-61B771CF605C}" destId="{8E77977A-6605-4EFB-A1F8-AB11A4B6C748}" srcOrd="1" destOrd="0" parTransId="{598BEC5C-D0FA-4895-989B-37B3FE79993D}" sibTransId="{4398338E-4795-41EE-8E08-73A4F45F7EF1}"/>
    <dgm:cxn modelId="{CDD18E53-959A-47FF-9F3F-80F6B74727CB}" type="presOf" srcId="{59942993-4AC1-4A25-A132-E4B422DBE44D}" destId="{F66614D7-B470-4C1D-88FF-1C5875C74345}" srcOrd="0" destOrd="0" presId="urn:microsoft.com/office/officeart/2005/8/layout/hList1"/>
    <dgm:cxn modelId="{A1569091-D626-4C0C-9FA6-AFEF4281342A}" srcId="{3A6B96A1-E38C-48C2-B070-EC37F7379726}" destId="{716A123D-C35A-45FE-AA3C-7048AE3CC359}" srcOrd="2" destOrd="0" parTransId="{4DE9F2B8-6267-4D24-A920-D15120222BC8}" sibTransId="{C332C1B3-9083-446F-8322-FEF5BB43B540}"/>
    <dgm:cxn modelId="{2B0CD8F5-C3BF-4944-BBAA-F2680FABB88E}" type="presOf" srcId="{0328A1AD-10C9-4D14-B392-3D36D824D96C}" destId="{1ACC7504-EC2F-424E-B298-3AFE16B22C50}" srcOrd="0" destOrd="0" presId="urn:microsoft.com/office/officeart/2005/8/layout/hList1"/>
    <dgm:cxn modelId="{2F6ACCE0-6358-4F9C-9109-62C3C126897C}" type="presOf" srcId="{8FD797D3-DD5E-4FF2-9C54-693E21930687}" destId="{6DE44E41-BC57-46AB-94B3-DA8561A0B45D}" srcOrd="0" destOrd="0" presId="urn:microsoft.com/office/officeart/2005/8/layout/hList1"/>
    <dgm:cxn modelId="{631262B5-9BCA-4488-8D00-A63A8448DAF0}" type="presOf" srcId="{FEC3DB41-ADDF-467D-B4F5-F177D4E748DE}" destId="{6DE44E41-BC57-46AB-94B3-DA8561A0B45D}" srcOrd="0" destOrd="3" presId="urn:microsoft.com/office/officeart/2005/8/layout/hList1"/>
    <dgm:cxn modelId="{D699DBF4-1B36-43C1-85B2-027EBF3B73A4}" type="presOf" srcId="{30139397-0D44-4434-9686-CB57D1C0B5AC}" destId="{1ACC7504-EC2F-424E-B298-3AFE16B22C50}" srcOrd="0" destOrd="1" presId="urn:microsoft.com/office/officeart/2005/8/layout/hList1"/>
    <dgm:cxn modelId="{BDB7639E-EB45-4C47-9322-62D436B88F6C}" type="presOf" srcId="{3A53A98D-7D8E-4BDB-A82E-4591819F03D4}" destId="{F66614D7-B470-4C1D-88FF-1C5875C74345}" srcOrd="0" destOrd="3" presId="urn:microsoft.com/office/officeart/2005/8/layout/hList1"/>
    <dgm:cxn modelId="{20B3E323-4BE5-4753-AA8E-7CE81913189A}" srcId="{DA84C19B-0B1F-46FC-86A0-61B771CF605C}" destId="{8FD797D3-DD5E-4FF2-9C54-693E21930687}" srcOrd="0" destOrd="0" parTransId="{7AE8E163-D1A0-4229-86B6-FA3F0DAF89A0}" sibTransId="{51810D9A-A6FE-4F08-87F0-48775411AAA1}"/>
    <dgm:cxn modelId="{DE60F9A9-58CD-4575-A2CE-8062E5EFCFC0}" type="presOf" srcId="{97232E33-711C-4F70-BE77-29F5043A942D}" destId="{F66614D7-B470-4C1D-88FF-1C5875C74345}" srcOrd="0" destOrd="1" presId="urn:microsoft.com/office/officeart/2005/8/layout/hList1"/>
    <dgm:cxn modelId="{5601C1DB-E8B7-4C2A-9EC1-81C7C6CBF78F}" type="presParOf" srcId="{22961111-E4B4-4A7C-9EF7-29F66ADF6ADB}" destId="{02E7D9F2-4711-4120-905D-2DA719F6F13E}" srcOrd="0" destOrd="0" presId="urn:microsoft.com/office/officeart/2005/8/layout/hList1"/>
    <dgm:cxn modelId="{42D90339-C5BD-45D1-869D-1C29383B06E7}" type="presParOf" srcId="{02E7D9F2-4711-4120-905D-2DA719F6F13E}" destId="{CEDFBBFA-ABB9-4AD6-A473-D96AF060EF87}" srcOrd="0" destOrd="0" presId="urn:microsoft.com/office/officeart/2005/8/layout/hList1"/>
    <dgm:cxn modelId="{AED6481A-4464-436E-90DB-75D19C450598}" type="presParOf" srcId="{02E7D9F2-4711-4120-905D-2DA719F6F13E}" destId="{6DE44E41-BC57-46AB-94B3-DA8561A0B45D}" srcOrd="1" destOrd="0" presId="urn:microsoft.com/office/officeart/2005/8/layout/hList1"/>
    <dgm:cxn modelId="{44D5E1ED-57F1-4628-8DBD-07529C4BD2BB}" type="presParOf" srcId="{22961111-E4B4-4A7C-9EF7-29F66ADF6ADB}" destId="{422962DD-F779-4B06-94FC-D120F85AFB6D}" srcOrd="1" destOrd="0" presId="urn:microsoft.com/office/officeart/2005/8/layout/hList1"/>
    <dgm:cxn modelId="{AA341108-F5C7-403C-9948-F68D0F479383}" type="presParOf" srcId="{22961111-E4B4-4A7C-9EF7-29F66ADF6ADB}" destId="{EAC95774-BEBA-4739-91D6-437E3645ED82}" srcOrd="2" destOrd="0" presId="urn:microsoft.com/office/officeart/2005/8/layout/hList1"/>
    <dgm:cxn modelId="{9BFEC22E-1013-4234-8484-2D451E63B055}" type="presParOf" srcId="{EAC95774-BEBA-4739-91D6-437E3645ED82}" destId="{09FF9213-6BBA-4B2C-8080-4ECADEB7EDE5}" srcOrd="0" destOrd="0" presId="urn:microsoft.com/office/officeart/2005/8/layout/hList1"/>
    <dgm:cxn modelId="{61D3D8A7-69BB-41E9-83E4-69BC0CE497B1}" type="presParOf" srcId="{EAC95774-BEBA-4739-91D6-437E3645ED82}" destId="{F66614D7-B470-4C1D-88FF-1C5875C74345}" srcOrd="1" destOrd="0" presId="urn:microsoft.com/office/officeart/2005/8/layout/hList1"/>
    <dgm:cxn modelId="{B3F92083-223D-47AE-8E8D-5D15710B124F}" type="presParOf" srcId="{22961111-E4B4-4A7C-9EF7-29F66ADF6ADB}" destId="{F5727780-336C-4151-8431-3D53430A2BBA}" srcOrd="3" destOrd="0" presId="urn:microsoft.com/office/officeart/2005/8/layout/hList1"/>
    <dgm:cxn modelId="{DE87F03D-74F1-497D-A8A3-A0DABB192CBF}" type="presParOf" srcId="{22961111-E4B4-4A7C-9EF7-29F66ADF6ADB}" destId="{5988C764-307D-4A9A-B25A-DE65095E403F}" srcOrd="4" destOrd="0" presId="urn:microsoft.com/office/officeart/2005/8/layout/hList1"/>
    <dgm:cxn modelId="{0913EF80-41DE-471E-BBE6-082ED85C0014}" type="presParOf" srcId="{5988C764-307D-4A9A-B25A-DE65095E403F}" destId="{12F4AE24-B6DD-4703-B520-6CF01F6EB0DE}" srcOrd="0" destOrd="0" presId="urn:microsoft.com/office/officeart/2005/8/layout/hList1"/>
    <dgm:cxn modelId="{4CD80BFF-063E-4E74-9BB7-F4DB26776C69}" type="presParOf" srcId="{5988C764-307D-4A9A-B25A-DE65095E403F}" destId="{1ACC7504-EC2F-424E-B298-3AFE16B22C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2F8BB-A58D-41FD-8E48-D12082A9B817}">
      <dsp:nvSpPr>
        <dsp:cNvPr id="0" name=""/>
        <dsp:cNvSpPr/>
      </dsp:nvSpPr>
      <dsp:spPr>
        <a:xfrm rot="5400000">
          <a:off x="-148840" y="152479"/>
          <a:ext cx="992268" cy="6945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50933"/>
        <a:ext cx="694587" cy="297681"/>
      </dsp:txXfrm>
    </dsp:sp>
    <dsp:sp modelId="{339F2ED2-48D0-47D6-B6CD-3CD0A43FB10B}">
      <dsp:nvSpPr>
        <dsp:cNvPr id="0" name=""/>
        <dsp:cNvSpPr/>
      </dsp:nvSpPr>
      <dsp:spPr>
        <a:xfrm rot="5400000">
          <a:off x="4345286" y="-3535627"/>
          <a:ext cx="644974" cy="7946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800000"/>
              </a:solidFill>
              <a:latin typeface="Arial Black" panose="020B0A04020102020204" pitchFamily="34" charset="0"/>
            </a:rPr>
            <a:t>Андреева</a:t>
          </a:r>
          <a:r>
            <a:rPr lang="ru-RU" sz="2000" kern="1200" baseline="0" dirty="0" smtClean="0">
              <a:solidFill>
                <a:srgbClr val="800000"/>
              </a:solidFill>
              <a:latin typeface="Arial Black" panose="020B0A04020102020204" pitchFamily="34" charset="0"/>
            </a:rPr>
            <a:t> О.И. </a:t>
          </a:r>
          <a:r>
            <a:rPr lang="ru-RU" sz="2000" kern="1200" baseline="0" dirty="0" smtClean="0">
              <a:solidFill>
                <a:srgbClr val="481800"/>
              </a:solidFill>
              <a:latin typeface="Arial Black" panose="020B0A04020102020204" pitchFamily="34" charset="0"/>
            </a:rPr>
            <a:t>Общероссийский конкурс «Интегрированный урок </a:t>
          </a:r>
          <a:r>
            <a:rPr lang="en-US" sz="2000" kern="1200" baseline="0" dirty="0" smtClean="0">
              <a:solidFill>
                <a:srgbClr val="481800"/>
              </a:solidFill>
              <a:latin typeface="Arial Black" panose="020B0A04020102020204" pitchFamily="34" charset="0"/>
            </a:rPr>
            <a:t>II </a:t>
          </a:r>
          <a:r>
            <a:rPr lang="ru-RU" sz="2000" kern="1200" baseline="0" dirty="0" smtClean="0">
              <a:solidFill>
                <a:srgbClr val="481800"/>
              </a:solidFill>
              <a:latin typeface="Arial Black" panose="020B0A04020102020204" pitchFamily="34" charset="0"/>
            </a:rPr>
            <a:t>полугодия</a:t>
          </a:r>
          <a:r>
            <a:rPr lang="en-US" sz="2000" kern="1200" baseline="0" dirty="0" smtClean="0">
              <a:solidFill>
                <a:srgbClr val="481800"/>
              </a:solidFill>
              <a:latin typeface="Arial Black" panose="020B0A04020102020204" pitchFamily="34" charset="0"/>
            </a:rPr>
            <a:t> 2014-15</a:t>
          </a:r>
          <a:r>
            <a:rPr lang="ru-RU" sz="2000" kern="1200" baseline="0" dirty="0" smtClean="0">
              <a:solidFill>
                <a:srgbClr val="481800"/>
              </a:solidFill>
              <a:latin typeface="Arial Black" panose="020B0A04020102020204" pitchFamily="34" charset="0"/>
            </a:rPr>
            <a:t> г.» </a:t>
          </a:r>
          <a:endParaRPr lang="ru-RU" sz="2000" kern="1200" dirty="0">
            <a:solidFill>
              <a:srgbClr val="481800"/>
            </a:solidFill>
            <a:latin typeface="Arial Black" panose="020B0A04020102020204" pitchFamily="34" charset="0"/>
          </a:endParaRPr>
        </a:p>
      </dsp:txBody>
      <dsp:txXfrm rot="-5400000">
        <a:off x="694588" y="146557"/>
        <a:ext cx="7914887" cy="582004"/>
      </dsp:txXfrm>
    </dsp:sp>
    <dsp:sp modelId="{69DCCC47-6072-42BE-AE90-AB667A71AFD5}">
      <dsp:nvSpPr>
        <dsp:cNvPr id="0" name=""/>
        <dsp:cNvSpPr/>
      </dsp:nvSpPr>
      <dsp:spPr>
        <a:xfrm rot="5400000">
          <a:off x="-148840" y="1047671"/>
          <a:ext cx="992268" cy="694587"/>
        </a:xfrm>
        <a:prstGeom prst="chevron">
          <a:avLst/>
        </a:prstGeom>
        <a:solidFill>
          <a:schemeClr val="accent5">
            <a:hueOff val="-1704522"/>
            <a:satOff val="2032"/>
            <a:lumOff val="1647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1246125"/>
        <a:ext cx="694587" cy="297681"/>
      </dsp:txXfrm>
    </dsp:sp>
    <dsp:sp modelId="{A589D8BC-986D-4738-A5CD-71E5378CEC3E}">
      <dsp:nvSpPr>
        <dsp:cNvPr id="0" name=""/>
        <dsp:cNvSpPr/>
      </dsp:nvSpPr>
      <dsp:spPr>
        <a:xfrm rot="5400000">
          <a:off x="4345286" y="-2751867"/>
          <a:ext cx="644974" cy="7946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800000"/>
              </a:solidFill>
              <a:latin typeface="Arial Black" panose="020B0A04020102020204" pitchFamily="34" charset="0"/>
            </a:rPr>
            <a:t>Оганесян Е.Г. </a:t>
          </a:r>
          <a:r>
            <a:rPr lang="ru-RU" sz="1600" kern="1200" dirty="0" smtClean="0">
              <a:solidFill>
                <a:srgbClr val="481800"/>
              </a:solidFill>
              <a:latin typeface="Arial Black" panose="020B0A04020102020204" pitchFamily="34" charset="0"/>
            </a:rPr>
            <a:t>Победитель в номинации «За научную и методическую эрудицию» территориального этапа областного конкурса «</a:t>
          </a:r>
          <a:r>
            <a:rPr lang="ru-RU" sz="1600" kern="1200" dirty="0" err="1" smtClean="0">
              <a:solidFill>
                <a:srgbClr val="481800"/>
              </a:solidFill>
              <a:latin typeface="Arial Black" panose="020B0A04020102020204" pitchFamily="34" charset="0"/>
            </a:rPr>
            <a:t>Педработник</a:t>
          </a:r>
          <a:r>
            <a:rPr lang="ru-RU" sz="1600" kern="1200" dirty="0" smtClean="0">
              <a:solidFill>
                <a:srgbClr val="481800"/>
              </a:solidFill>
              <a:latin typeface="Arial Black" panose="020B0A04020102020204" pitchFamily="34" charset="0"/>
            </a:rPr>
            <a:t> года в системе СПО РО»</a:t>
          </a:r>
          <a:endParaRPr lang="ru-RU" sz="1600" kern="1200" dirty="0">
            <a:solidFill>
              <a:srgbClr val="481800"/>
            </a:solidFill>
            <a:latin typeface="Arial Black" panose="020B0A04020102020204" pitchFamily="34" charset="0"/>
          </a:endParaRPr>
        </a:p>
      </dsp:txBody>
      <dsp:txXfrm rot="-5400000">
        <a:off x="694588" y="930317"/>
        <a:ext cx="7914887" cy="582004"/>
      </dsp:txXfrm>
    </dsp:sp>
    <dsp:sp modelId="{E0D8AC90-B882-4F49-B0A5-CE8876C801B1}">
      <dsp:nvSpPr>
        <dsp:cNvPr id="0" name=""/>
        <dsp:cNvSpPr/>
      </dsp:nvSpPr>
      <dsp:spPr>
        <a:xfrm rot="5400000">
          <a:off x="-148840" y="1942864"/>
          <a:ext cx="992268" cy="694587"/>
        </a:xfrm>
        <a:prstGeom prst="chevron">
          <a:avLst/>
        </a:prstGeom>
        <a:solidFill>
          <a:schemeClr val="accent5">
            <a:hueOff val="-3409043"/>
            <a:satOff val="4063"/>
            <a:lumOff val="3294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2141318"/>
        <a:ext cx="694587" cy="297681"/>
      </dsp:txXfrm>
    </dsp:sp>
    <dsp:sp modelId="{429C0782-52EE-430A-BB42-AFC5258BA398}">
      <dsp:nvSpPr>
        <dsp:cNvPr id="0" name=""/>
        <dsp:cNvSpPr/>
      </dsp:nvSpPr>
      <dsp:spPr>
        <a:xfrm rot="5400000">
          <a:off x="4345286" y="-1856674"/>
          <a:ext cx="644974" cy="7946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800000"/>
              </a:solidFill>
              <a:latin typeface="Arial Black" panose="020B0A04020102020204" pitchFamily="34" charset="0"/>
            </a:rPr>
            <a:t>Богачева М.О. </a:t>
          </a:r>
          <a:r>
            <a:rPr lang="ru-RU" sz="2000" kern="1200" dirty="0" smtClean="0">
              <a:solidFill>
                <a:srgbClr val="481800"/>
              </a:solidFill>
              <a:latin typeface="Arial Black" panose="020B0A04020102020204" pitchFamily="34" charset="0"/>
            </a:rPr>
            <a:t>Победитель областного конкурса «</a:t>
          </a:r>
          <a:r>
            <a:rPr lang="ru-RU" sz="2000" kern="1200" dirty="0" err="1" smtClean="0">
              <a:solidFill>
                <a:srgbClr val="481800"/>
              </a:solidFill>
              <a:latin typeface="Arial Black" panose="020B0A04020102020204" pitchFamily="34" charset="0"/>
            </a:rPr>
            <a:t>Педработник</a:t>
          </a:r>
          <a:r>
            <a:rPr lang="ru-RU" sz="2000" kern="1200" dirty="0" smtClean="0">
              <a:solidFill>
                <a:srgbClr val="481800"/>
              </a:solidFill>
              <a:latin typeface="Arial Black" panose="020B0A04020102020204" pitchFamily="34" charset="0"/>
            </a:rPr>
            <a:t> года в системе СПО РО»</a:t>
          </a:r>
          <a:endParaRPr lang="ru-RU" sz="2000" kern="1200" dirty="0">
            <a:solidFill>
              <a:srgbClr val="481800"/>
            </a:solidFill>
            <a:latin typeface="Arial Black" panose="020B0A04020102020204" pitchFamily="34" charset="0"/>
          </a:endParaRPr>
        </a:p>
      </dsp:txBody>
      <dsp:txXfrm rot="-5400000">
        <a:off x="694588" y="1825510"/>
        <a:ext cx="7914887" cy="582004"/>
      </dsp:txXfrm>
    </dsp:sp>
    <dsp:sp modelId="{6271805F-1B15-4ECE-A491-C1764C0E1313}">
      <dsp:nvSpPr>
        <dsp:cNvPr id="0" name=""/>
        <dsp:cNvSpPr/>
      </dsp:nvSpPr>
      <dsp:spPr>
        <a:xfrm rot="5400000">
          <a:off x="-148840" y="2838057"/>
          <a:ext cx="992268" cy="694587"/>
        </a:xfrm>
        <a:prstGeom prst="chevron">
          <a:avLst/>
        </a:prstGeom>
        <a:solidFill>
          <a:schemeClr val="accent5">
            <a:hueOff val="-5113565"/>
            <a:satOff val="6095"/>
            <a:lumOff val="4941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036511"/>
        <a:ext cx="694587" cy="297681"/>
      </dsp:txXfrm>
    </dsp:sp>
    <dsp:sp modelId="{2D4A0820-5ADA-453A-9AFF-3E795051B9BE}">
      <dsp:nvSpPr>
        <dsp:cNvPr id="0" name=""/>
        <dsp:cNvSpPr/>
      </dsp:nvSpPr>
      <dsp:spPr>
        <a:xfrm rot="5400000">
          <a:off x="4345286" y="-892263"/>
          <a:ext cx="644974" cy="7946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800000"/>
              </a:solidFill>
              <a:latin typeface="Arial Black" panose="020B0A04020102020204" pitchFamily="34" charset="0"/>
            </a:rPr>
            <a:t>Толстова Е.В. </a:t>
          </a:r>
          <a:r>
            <a:rPr lang="ru-RU" sz="1800" kern="1200" dirty="0" smtClean="0">
              <a:solidFill>
                <a:srgbClr val="481800"/>
              </a:solidFill>
              <a:latin typeface="Arial Black" panose="020B0A04020102020204" pitchFamily="34" charset="0"/>
            </a:rPr>
            <a:t>Всероссийский конкурс «Калейдоскоп образовательных событий», 3-е место</a:t>
          </a:r>
          <a:endParaRPr lang="ru-RU" sz="1800" kern="1200" dirty="0">
            <a:solidFill>
              <a:srgbClr val="481800"/>
            </a:solidFill>
            <a:latin typeface="Arial Black" panose="020B0A04020102020204" pitchFamily="34" charset="0"/>
          </a:endParaRPr>
        </a:p>
      </dsp:txBody>
      <dsp:txXfrm rot="-5400000">
        <a:off x="694588" y="2789921"/>
        <a:ext cx="7914887" cy="582004"/>
      </dsp:txXfrm>
    </dsp:sp>
    <dsp:sp modelId="{73817DDA-059F-42EB-A141-4B7F780C7F01}">
      <dsp:nvSpPr>
        <dsp:cNvPr id="0" name=""/>
        <dsp:cNvSpPr/>
      </dsp:nvSpPr>
      <dsp:spPr>
        <a:xfrm rot="5400000">
          <a:off x="-148840" y="3733250"/>
          <a:ext cx="992268" cy="694587"/>
        </a:xfrm>
        <a:prstGeom prst="chevron">
          <a:avLst/>
        </a:prstGeom>
        <a:solidFill>
          <a:schemeClr val="accent5">
            <a:hueOff val="-6818087"/>
            <a:satOff val="8126"/>
            <a:lumOff val="658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931704"/>
        <a:ext cx="694587" cy="297681"/>
      </dsp:txXfrm>
    </dsp:sp>
    <dsp:sp modelId="{497C28EC-C052-43FB-A748-F9F9FF4CEA89}">
      <dsp:nvSpPr>
        <dsp:cNvPr id="0" name=""/>
        <dsp:cNvSpPr/>
      </dsp:nvSpPr>
      <dsp:spPr>
        <a:xfrm rot="5400000">
          <a:off x="4345286" y="-66288"/>
          <a:ext cx="644974" cy="7946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 Black" panose="020B0A04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800000"/>
              </a:solidFill>
              <a:latin typeface="Arial Black" panose="020B0A04020102020204" pitchFamily="34" charset="0"/>
            </a:rPr>
            <a:t>Сычёва М.А. </a:t>
          </a:r>
          <a:r>
            <a:rPr lang="ru-RU" sz="1800" kern="1200" dirty="0" smtClean="0">
              <a:solidFill>
                <a:srgbClr val="481800"/>
              </a:solidFill>
              <a:latin typeface="Arial Black" panose="020B0A04020102020204" pitchFamily="34" charset="0"/>
            </a:rPr>
            <a:t>Общероссийский конкурс «Интегрированный урок II полугодия 2014-15 г.» </a:t>
          </a:r>
          <a:endParaRPr lang="ru-RU" sz="1800" kern="1200" dirty="0">
            <a:solidFill>
              <a:srgbClr val="481800"/>
            </a:solidFill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 Black" panose="020B0A04020102020204" pitchFamily="34" charset="0"/>
          </a:endParaRPr>
        </a:p>
      </dsp:txBody>
      <dsp:txXfrm rot="-5400000">
        <a:off x="694588" y="3615896"/>
        <a:ext cx="7914887" cy="582004"/>
      </dsp:txXfrm>
    </dsp:sp>
    <dsp:sp modelId="{7F145619-A58A-4961-92C8-12C7A7E98EEF}">
      <dsp:nvSpPr>
        <dsp:cNvPr id="0" name=""/>
        <dsp:cNvSpPr/>
      </dsp:nvSpPr>
      <dsp:spPr>
        <a:xfrm rot="5400000">
          <a:off x="-148840" y="4628442"/>
          <a:ext cx="992268" cy="694587"/>
        </a:xfrm>
        <a:prstGeom prst="chevron">
          <a:avLst/>
        </a:prstGeom>
        <a:solidFill>
          <a:schemeClr val="accent5">
            <a:hueOff val="-8522608"/>
            <a:satOff val="10158"/>
            <a:lumOff val="8235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4826896"/>
        <a:ext cx="694587" cy="297681"/>
      </dsp:txXfrm>
    </dsp:sp>
    <dsp:sp modelId="{BFAE7F46-97E4-44EA-B42F-F241AD55A3A7}">
      <dsp:nvSpPr>
        <dsp:cNvPr id="0" name=""/>
        <dsp:cNvSpPr/>
      </dsp:nvSpPr>
      <dsp:spPr>
        <a:xfrm rot="5400000">
          <a:off x="4345286" y="828903"/>
          <a:ext cx="644974" cy="7946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solidFill>
                <a:srgbClr val="800000"/>
              </a:solidFill>
              <a:latin typeface="Arial Black" panose="020B0A04020102020204" pitchFamily="34" charset="0"/>
            </a:rPr>
            <a:t>Чеберкус</a:t>
          </a:r>
          <a:r>
            <a:rPr lang="ru-RU" sz="1800" kern="1200" dirty="0" smtClean="0">
              <a:solidFill>
                <a:srgbClr val="800000"/>
              </a:solidFill>
              <a:latin typeface="Arial Black" panose="020B0A04020102020204" pitchFamily="34" charset="0"/>
            </a:rPr>
            <a:t> М.Н. </a:t>
          </a:r>
          <a:r>
            <a:rPr lang="ru-RU" sz="1800" kern="1200" dirty="0" smtClean="0">
              <a:solidFill>
                <a:srgbClr val="481800"/>
              </a:solidFill>
              <a:latin typeface="Arial Black" panose="020B0A04020102020204" pitchFamily="34" charset="0"/>
            </a:rPr>
            <a:t>Российский конкурс «Творчество детям», лауреат 3 степени</a:t>
          </a:r>
          <a:endParaRPr lang="ru-RU" sz="1800" kern="1200" dirty="0">
            <a:solidFill>
              <a:srgbClr val="481800"/>
            </a:solidFill>
            <a:latin typeface="Arial Black" panose="020B0A04020102020204" pitchFamily="34" charset="0"/>
          </a:endParaRPr>
        </a:p>
      </dsp:txBody>
      <dsp:txXfrm rot="-5400000">
        <a:off x="694588" y="4511087"/>
        <a:ext cx="7914887" cy="582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263BB-E6B0-4C3D-A5A0-E58876844787}">
      <dsp:nvSpPr>
        <dsp:cNvPr id="0" name=""/>
        <dsp:cNvSpPr/>
      </dsp:nvSpPr>
      <dsp:spPr>
        <a:xfrm>
          <a:off x="0" y="1601810"/>
          <a:ext cx="2828050" cy="1414025"/>
        </a:xfrm>
        <a:prstGeom prst="roundRect">
          <a:avLst>
            <a:gd name="adj" fmla="val 10000"/>
          </a:avLst>
        </a:prstGeom>
        <a:solidFill>
          <a:srgbClr val="DA5800"/>
        </a:solidFill>
        <a:ln>
          <a:noFill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0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rPr>
            <a:t>Этапы практики</a:t>
          </a:r>
          <a:endParaRPr lang="ru-RU" sz="3600" b="1" kern="1200" cap="none" spc="0" dirty="0">
            <a:ln w="11430"/>
            <a:solidFill>
              <a:srgbClr val="8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1415" y="1643225"/>
        <a:ext cx="2745220" cy="1331195"/>
      </dsp:txXfrm>
    </dsp:sp>
    <dsp:sp modelId="{EE9B5B89-0A3B-41C3-8A3A-09162154546A}">
      <dsp:nvSpPr>
        <dsp:cNvPr id="0" name=""/>
        <dsp:cNvSpPr/>
      </dsp:nvSpPr>
      <dsp:spPr>
        <a:xfrm rot="19461941">
          <a:off x="2696658" y="1872392"/>
          <a:ext cx="1403395" cy="55229"/>
        </a:xfrm>
        <a:custGeom>
          <a:avLst/>
          <a:gdLst/>
          <a:ahLst/>
          <a:cxnLst/>
          <a:rect l="0" t="0" r="0" b="0"/>
          <a:pathLst>
            <a:path>
              <a:moveTo>
                <a:pt x="0" y="27614"/>
              </a:moveTo>
              <a:lnTo>
                <a:pt x="1403395" y="276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363271" y="1864922"/>
        <a:ext cx="70169" cy="70169"/>
      </dsp:txXfrm>
    </dsp:sp>
    <dsp:sp modelId="{8AF94821-4AAC-4736-9CE5-11FE6133DC8F}">
      <dsp:nvSpPr>
        <dsp:cNvPr id="0" name=""/>
        <dsp:cNvSpPr/>
      </dsp:nvSpPr>
      <dsp:spPr>
        <a:xfrm>
          <a:off x="3968662" y="784179"/>
          <a:ext cx="4806921" cy="1414025"/>
        </a:xfrm>
        <a:prstGeom prst="roundRect">
          <a:avLst>
            <a:gd name="adj" fmla="val 10000"/>
          </a:avLst>
        </a:prstGeom>
        <a:solidFill>
          <a:srgbClr val="66990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0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rPr>
            <a:t>Учебная – 8 видов</a:t>
          </a:r>
          <a:endParaRPr lang="ru-RU" sz="3600" b="1" kern="1200" cap="none" spc="0" dirty="0">
            <a:ln w="11430"/>
            <a:solidFill>
              <a:srgbClr val="FF33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010077" y="825594"/>
        <a:ext cx="4724091" cy="1331195"/>
      </dsp:txXfrm>
    </dsp:sp>
    <dsp:sp modelId="{110E331C-F362-40F9-9E0C-3B6F84798848}">
      <dsp:nvSpPr>
        <dsp:cNvPr id="0" name=""/>
        <dsp:cNvSpPr/>
      </dsp:nvSpPr>
      <dsp:spPr>
        <a:xfrm rot="2119803">
          <a:off x="2699309" y="2685457"/>
          <a:ext cx="1398092" cy="55229"/>
        </a:xfrm>
        <a:custGeom>
          <a:avLst/>
          <a:gdLst/>
          <a:ahLst/>
          <a:cxnLst/>
          <a:rect l="0" t="0" r="0" b="0"/>
          <a:pathLst>
            <a:path>
              <a:moveTo>
                <a:pt x="0" y="27614"/>
              </a:moveTo>
              <a:lnTo>
                <a:pt x="1398092" y="276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363403" y="2678119"/>
        <a:ext cx="69904" cy="69904"/>
      </dsp:txXfrm>
    </dsp:sp>
    <dsp:sp modelId="{BE346A47-0FB4-4E26-922C-5A0A35ED1771}">
      <dsp:nvSpPr>
        <dsp:cNvPr id="0" name=""/>
        <dsp:cNvSpPr/>
      </dsp:nvSpPr>
      <dsp:spPr>
        <a:xfrm>
          <a:off x="3968662" y="2410307"/>
          <a:ext cx="4638341" cy="1414025"/>
        </a:xfrm>
        <a:prstGeom prst="roundRect">
          <a:avLst>
            <a:gd name="adj" fmla="val 10000"/>
          </a:avLst>
        </a:prstGeom>
        <a:solidFill>
          <a:srgbClr val="339966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1430"/>
              <a:solidFill>
                <a:srgbClr val="0033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rPr>
            <a:t>Производственная – 8 видов</a:t>
          </a:r>
          <a:endParaRPr lang="ru-RU" sz="3200" b="1" kern="1200" cap="none" spc="0" dirty="0">
            <a:ln w="11430"/>
            <a:solidFill>
              <a:srgbClr val="003366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010077" y="2451722"/>
        <a:ext cx="4555511" cy="1331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4C1E7-DC11-4F07-906B-D57B489A2C5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6126D-EC4B-4D48-B0BB-D6AA61893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26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B39AA-ABB5-48B1-9B9C-869C8EAD442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5CD57-76E3-4C0F-A43E-EA28C340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0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5CD57-76E3-4C0F-A43E-EA28C340659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7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D90745-EA30-4C3A-82AE-F63BA2C5EF1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AD1BD0-7CF4-4C01-BC12-41AAF0CF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npedcolledgge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pedcolledgge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6176">
            <a:off x="6992968" y="5292557"/>
            <a:ext cx="2512623" cy="1675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8"/>
            <a:ext cx="2000875" cy="2000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2747">
            <a:off x="6113494" y="5063586"/>
            <a:ext cx="1867345" cy="1900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374">
            <a:off x="7112456" y="4365104"/>
            <a:ext cx="1832007" cy="1950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798">
            <a:off x="-356733" y="4725295"/>
            <a:ext cx="3685022" cy="2456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5778" y="276617"/>
            <a:ext cx="7334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Ростовской области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«Донской педагогический колледж»</a:t>
            </a:r>
            <a:endParaRPr lang="ru-RU" b="1" dirty="0">
              <a:solidFill>
                <a:srgbClr val="800000"/>
              </a:solidFill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398" y="3087094"/>
            <a:ext cx="76398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Verdana" pitchFamily="34" charset="0"/>
                <a:cs typeface="Verdana" pitchFamily="34" charset="0"/>
              </a:rPr>
              <a:t>«ИТОГИ  2014– 2015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Verdana" pitchFamily="34" charset="0"/>
                <a:cs typeface="Verdana" pitchFamily="34" charset="0"/>
              </a:rPr>
              <a:t> УЧЕБНОГО  ГОДА»</a:t>
            </a:r>
            <a:endParaRPr lang="ru-RU" sz="5400" b="1" cap="none" spc="0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167252"/>
            <a:ext cx="72986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Verdana" pitchFamily="34" charset="0"/>
                <a:cs typeface="Verdana" pitchFamily="34" charset="0"/>
              </a:rPr>
              <a:t>ПЕДАГОГИЧЕСКИЙ  СОВЕТ</a:t>
            </a:r>
            <a:endParaRPr lang="ru-RU" sz="4400" b="1" cap="none" spc="0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5236" y="6381328"/>
            <a:ext cx="266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ru-RU" b="1" dirty="0" smtClean="0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сентября 2015 г.</a:t>
            </a:r>
            <a:endParaRPr lang="ru-RU" b="1" dirty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Общее количество студентов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39552" y="1124744"/>
          <a:ext cx="8352929" cy="5442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309"/>
                <a:gridCol w="1392155"/>
                <a:gridCol w="1392155"/>
                <a:gridCol w="1392155"/>
                <a:gridCol w="1392155"/>
              </a:tblGrid>
              <a:tr h="64807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2014 - 2015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2015 - 2016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Очное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Заочное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Очное 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Заочное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Общее кол-во студентов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1122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965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1125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972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студентов,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обучающихся по бюджету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927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591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886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619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учебных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групп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45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51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45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712968" cy="102489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Учебная и методическая работа</a:t>
            </a: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indent="442913" algn="just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2400" dirty="0" smtClean="0">
                <a:ln w="11430"/>
                <a:solidFill>
                  <a:srgbClr val="800000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 2014-2015 учебном году колледж продолжил работу по проблеме «Создание организационно-методических условий по формированию профессиональных компетенций педагога в условиях модернизации педагогического образования».</a:t>
            </a:r>
          </a:p>
          <a:p>
            <a:pPr indent="442913" algn="just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Мониторинговыми исследованиями были охвачены следующие показатели:</a:t>
            </a:r>
          </a:p>
          <a:p>
            <a:pPr marL="342900" indent="-342900" algn="just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качество подготовки специалиста;</a:t>
            </a:r>
          </a:p>
          <a:p>
            <a:pPr marL="342900" indent="-342900" algn="just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качество образовательного процесса;</a:t>
            </a:r>
          </a:p>
          <a:p>
            <a:pPr marL="342900" indent="-342900" algn="just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качество управления</a:t>
            </a:r>
            <a:endParaRPr lang="ru-RU" sz="24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88924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Направление работы центра по трудоустройству ГБПОУ РО «ДПК»</a:t>
            </a:r>
          </a:p>
          <a:p>
            <a:pPr algn="ctr"/>
            <a:endParaRPr lang="ru-RU" sz="2400" b="1" dirty="0" smtClean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400" b="1" dirty="0" smtClean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Verdana" pitchFamily="34" charset="0"/>
              <a:buChar char="−"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роведение </a:t>
            </a:r>
            <a:r>
              <a:rPr lang="ru-RU" b="1" dirty="0" err="1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профориентационной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работы в базовых образовательных        организациях (базы учебно-производственной практики студентов;</a:t>
            </a:r>
          </a:p>
          <a:p>
            <a:pPr marL="285750" indent="-285750">
              <a:buFont typeface="Verdana" pitchFamily="34" charset="0"/>
              <a:buChar char="−"/>
            </a:pPr>
            <a:endParaRPr lang="ru-RU" b="1" dirty="0" smtClean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Verdana" pitchFamily="34" charset="0"/>
              <a:buChar char="−"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роведение </a:t>
            </a:r>
            <a:r>
              <a:rPr lang="ru-RU" b="1" dirty="0" err="1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профориентационной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работы в образовательных организациях Ростовской области в период преддипломной практики студентов;</a:t>
            </a:r>
          </a:p>
          <a:p>
            <a:pPr marL="285750" indent="-285750" algn="just">
              <a:buFont typeface="Verdana" pitchFamily="34" charset="0"/>
              <a:buChar char="−"/>
            </a:pPr>
            <a:endParaRPr lang="ru-RU" b="1" dirty="0" smtClean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Verdana" pitchFamily="34" charset="0"/>
              <a:buChar char="−"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ровидение </a:t>
            </a:r>
            <a:r>
              <a:rPr lang="ru-RU" b="1" dirty="0" err="1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профориентационной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работы в учебно-производственных   комбинатах г. Ростова-на-Дону и Ростовской области;</a:t>
            </a:r>
          </a:p>
          <a:p>
            <a:pPr marL="285750" indent="-285750" algn="just">
              <a:buFont typeface="Verdana" pitchFamily="34" charset="0"/>
              <a:buChar char="−"/>
            </a:pPr>
            <a:endParaRPr lang="ru-RU" b="1" dirty="0" smtClean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Verdana" pitchFamily="34" charset="0"/>
              <a:buChar char="−"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ровидение </a:t>
            </a:r>
            <a:r>
              <a:rPr lang="ru-RU" b="1" dirty="0" err="1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профориентационной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работы 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в школах г. Ростова-на-Дону, г. Азова, г. Батайска и г. Аксая, районах Ростовской области агитационным отрядом колледжа;</a:t>
            </a:r>
          </a:p>
        </p:txBody>
      </p:sp>
    </p:spTree>
    <p:extLst>
      <p:ext uri="{BB962C8B-B14F-4D97-AF65-F5344CB8AC3E}">
        <p14:creationId xmlns:p14="http://schemas.microsoft.com/office/powerpoint/2010/main" val="32769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89644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Направление работы центра по трудоустройству ГБПОУ РО «ДПК»</a:t>
            </a:r>
          </a:p>
          <a:p>
            <a:pPr algn="ctr"/>
            <a:endParaRPr lang="ru-RU" sz="2400" b="1" dirty="0" smtClean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endParaRPr lang="ru-RU" sz="1600" b="1" dirty="0" smtClean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Проведение рабочих совещаний совместно с кадровыми агентствами, ЦЗН г. Азова, кадровыми службами управлений образования г. Азова и Азовского района , совместных встреч с работодателями;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Проведение «Ярмарок вакансий» с привлечением представителей управлений образованием городов и районов Ростовской области  и служб занятости населения;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Взаимодействие с центрами занятости –Центр занятости Ростовской области и Ворошиловского района г. Ростова-на-Дону, г. Азова , Азовского, </a:t>
            </a:r>
            <a:r>
              <a:rPr lang="ru-RU" sz="2000" b="1" dirty="0" err="1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Мясниковского</a:t>
            </a: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b="1" dirty="0" err="1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Неклиновского</a:t>
            </a: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района, объединениями работодателями, общественными, студенческими и молодежными организациями.</a:t>
            </a:r>
            <a:endParaRPr lang="ru-RU" sz="2000" b="1" dirty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856984" cy="5832648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Состав педагогических работников </a:t>
            </a:r>
            <a:r>
              <a:rPr lang="ru-RU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по возрастным группам</a:t>
            </a:r>
            <a:r>
              <a:rPr lang="ru-RU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49573344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37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215008" y="116632"/>
          <a:ext cx="8928992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5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56872"/>
              </p:ext>
            </p:extLst>
          </p:nvPr>
        </p:nvGraphicFramePr>
        <p:xfrm>
          <a:off x="179512" y="260648"/>
          <a:ext cx="8568952" cy="61926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8673"/>
                <a:gridCol w="2520279"/>
              </a:tblGrid>
              <a:tr h="37681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359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Руководящие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 работники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418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Преподаватели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99</a:t>
                      </a:r>
                      <a:endParaRPr lang="ru-RU" sz="36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418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Прочие </a:t>
                      </a:r>
                      <a:r>
                        <a:rPr lang="ru-RU" sz="2400" dirty="0" err="1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педработники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17</a:t>
                      </a:r>
                      <a:endParaRPr lang="ru-RU" sz="36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418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Учебно-вспомогательный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902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Рабочие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66</a:t>
                      </a:r>
                      <a:endParaRPr lang="ru-RU" sz="36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03857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Прочий персонал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60,5</a:t>
                      </a:r>
                      <a:endParaRPr lang="ru-RU" sz="36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9256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ИТОГО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249,5</a:t>
                      </a:r>
                      <a:endParaRPr lang="ru-RU" sz="36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8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332657"/>
            <a:ext cx="8964488" cy="532859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6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Областные мероприятия, проведённые на базе ДПК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Областной этап конкурса педагогического мастерства «Педагогический дебют»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Областной чемпионат интеллектуальных игр «</a:t>
            </a:r>
            <a:r>
              <a:rPr lang="ru-RU" sz="3000" dirty="0" err="1" smtClean="0">
                <a:solidFill>
                  <a:srgbClr val="663300"/>
                </a:solidFill>
                <a:latin typeface="Arial Black" panose="020B0A04020102020204" pitchFamily="34" charset="0"/>
              </a:rPr>
              <a:t>Совиниада</a:t>
            </a:r>
            <a:r>
              <a:rPr lang="ru-RU" sz="30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 – 2015»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Областной студенческий бал «Блистанье Пушкинской эпохи»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На базе филиала в г. Азове проведён Областной фестиваль – 2015, посвящённый 175-летию со дня рождения композитора П.И. Чайковского</a:t>
            </a:r>
          </a:p>
        </p:txBody>
      </p:sp>
    </p:spTree>
    <p:extLst>
      <p:ext uri="{BB962C8B-B14F-4D97-AF65-F5344CB8AC3E}">
        <p14:creationId xmlns:p14="http://schemas.microsoft.com/office/powerpoint/2010/main" val="6062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15914"/>
            <a:ext cx="9144000" cy="164471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Выпуск </a:t>
            </a:r>
            <a:br>
              <a:rPr lang="ru-RU" dirty="0" smtClean="0">
                <a:solidFill>
                  <a:srgbClr val="6633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(очное отделение</a:t>
            </a:r>
            <a:r>
              <a:rPr lang="ru-RU" dirty="0" smtClean="0">
                <a:solidFill>
                  <a:srgbClr val="663300"/>
                </a:solidFill>
              </a:rPr>
              <a:t>)</a:t>
            </a:r>
            <a:endParaRPr lang="ru-RU" dirty="0">
              <a:solidFill>
                <a:srgbClr val="6633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07504" y="1702806"/>
          <a:ext cx="8928993" cy="515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584"/>
                <a:gridCol w="2305347"/>
                <a:gridCol w="2664062"/>
              </a:tblGrid>
              <a:tr h="1013499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ru-RU" sz="32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2016</a:t>
                      </a:r>
                      <a:endParaRPr lang="ru-RU" sz="32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34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ГБПОУ</a:t>
                      </a:r>
                      <a:r>
                        <a:rPr lang="ru-RU" sz="32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РО «ДПК»</a:t>
                      </a:r>
                      <a:endParaRPr lang="ru-RU" sz="32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>
                          <a:solidFill>
                            <a:srgbClr val="CC3300"/>
                          </a:solidFill>
                          <a:latin typeface="Arial Black" panose="020B0A04020102020204" pitchFamily="34" charset="0"/>
                        </a:rPr>
                        <a:t>188</a:t>
                      </a:r>
                      <a:endParaRPr lang="ru-RU" sz="3200" baseline="0" dirty="0">
                        <a:solidFill>
                          <a:srgbClr val="CC33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>
                          <a:solidFill>
                            <a:srgbClr val="CC3300"/>
                          </a:solidFill>
                          <a:latin typeface="Arial Black" panose="020B0A04020102020204" pitchFamily="34" charset="0"/>
                        </a:rPr>
                        <a:t>198</a:t>
                      </a:r>
                      <a:endParaRPr lang="ru-RU" sz="3200" baseline="0" dirty="0">
                        <a:solidFill>
                          <a:srgbClr val="CC33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/>
                </a:tc>
              </a:tr>
              <a:tr h="205479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Филиал ГБПОУ РО «ДПК» в г. Азове </a:t>
                      </a:r>
                      <a:endParaRPr lang="ru-RU" sz="32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>
                          <a:solidFill>
                            <a:srgbClr val="CC3300"/>
                          </a:solidFill>
                          <a:latin typeface="Arial Black" panose="020B0A04020102020204" pitchFamily="34" charset="0"/>
                        </a:rPr>
                        <a:t>69</a:t>
                      </a:r>
                      <a:endParaRPr lang="ru-RU" sz="3200" baseline="0" dirty="0">
                        <a:solidFill>
                          <a:srgbClr val="CC33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>
                          <a:solidFill>
                            <a:srgbClr val="CC3300"/>
                          </a:solidFill>
                          <a:latin typeface="Arial Black" panose="020B0A04020102020204" pitchFamily="34" charset="0"/>
                        </a:rPr>
                        <a:t>77</a:t>
                      </a:r>
                      <a:endParaRPr lang="ru-RU" sz="3200" baseline="0" dirty="0">
                        <a:solidFill>
                          <a:srgbClr val="CC33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/>
                </a:tc>
              </a:tr>
              <a:tr h="10134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Всего</a:t>
                      </a:r>
                      <a:endParaRPr lang="ru-RU" sz="32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>
                          <a:solidFill>
                            <a:srgbClr val="CC3300"/>
                          </a:solidFill>
                          <a:latin typeface="Arial Black" panose="020B0A04020102020204" pitchFamily="34" charset="0"/>
                        </a:rPr>
                        <a:t>257</a:t>
                      </a:r>
                      <a:endParaRPr lang="ru-RU" sz="3200" baseline="0" dirty="0">
                        <a:solidFill>
                          <a:srgbClr val="CC33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>
                          <a:solidFill>
                            <a:srgbClr val="CC3300"/>
                          </a:solidFill>
                          <a:latin typeface="Arial Black" panose="020B0A04020102020204" pitchFamily="34" charset="0"/>
                        </a:rPr>
                        <a:t>275</a:t>
                      </a:r>
                      <a:endParaRPr lang="ru-RU" sz="3200" baseline="0" dirty="0">
                        <a:solidFill>
                          <a:srgbClr val="CC33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875" marR="688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3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0466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Повестка  дня </a:t>
            </a:r>
          </a:p>
          <a:p>
            <a:pPr algn="ctr"/>
            <a:endParaRPr lang="ru-RU" sz="24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58772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 algn="just"/>
            <a:r>
              <a:rPr lang="ru-RU" sz="2400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1. Итоги работы в 2015-2015 учебном году и задачи на 2015-2016 учебный год </a:t>
            </a:r>
          </a:p>
          <a:p>
            <a:pPr marL="363538" algn="just"/>
            <a:r>
              <a:rPr lang="ru-RU" sz="2400" b="1" i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  Докладчик                          СТЕПАНОВ О.В</a:t>
            </a:r>
          </a:p>
          <a:p>
            <a:pPr marL="363538" algn="just"/>
            <a:r>
              <a:rPr lang="ru-RU" sz="2400" b="1" i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  Проект постановления     ДЖУМАЙЛО Н.Б.</a:t>
            </a:r>
            <a:endParaRPr lang="ru-RU" sz="2400" b="1" i="1" dirty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363538" algn="r"/>
            <a:endParaRPr lang="ru-RU" sz="2400" b="1" i="1" dirty="0" smtClean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 startAt="2"/>
            </a:pPr>
            <a:r>
              <a:rPr lang="ru-RU" sz="2400" b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Информация</a:t>
            </a:r>
            <a:endParaRPr lang="ru-RU" sz="2400" b="1" dirty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400" b="1" i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    «Об обеспечении безопасности студентов,</a:t>
            </a:r>
          </a:p>
          <a:p>
            <a:pPr algn="just"/>
            <a:r>
              <a:rPr lang="ru-RU" sz="2400" b="1" i="1" dirty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i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    преподавателей и сотрудников </a:t>
            </a:r>
          </a:p>
          <a:p>
            <a:pPr algn="just"/>
            <a:r>
              <a:rPr lang="ru-RU" sz="2400" b="1" i="1" dirty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i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   ГБПОУ РО ДПК»</a:t>
            </a:r>
          </a:p>
          <a:p>
            <a:pPr indent="1889125"/>
            <a:r>
              <a:rPr lang="ru-RU" sz="2400" b="1" i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                              ЗАЙЦЕВ П.М</a:t>
            </a:r>
            <a:endParaRPr lang="ru-RU" sz="2400" i="1" dirty="0" smtClean="0"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indent="982663"/>
            <a:r>
              <a:rPr lang="ru-RU" sz="2400" b="1" i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«Правила внутреннего трудового </a:t>
            </a:r>
          </a:p>
          <a:p>
            <a:pPr indent="982663"/>
            <a:r>
              <a:rPr lang="ru-RU" sz="2400" b="1" i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распорядка  ГБПОУ РО ДПК»</a:t>
            </a:r>
          </a:p>
          <a:p>
            <a:pPr indent="1889125"/>
            <a:r>
              <a:rPr lang="ru-RU" sz="2400" b="1" i="1" dirty="0" smtClean="0"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                             ВОРОНИН А.А</a:t>
            </a:r>
          </a:p>
        </p:txBody>
      </p:sp>
    </p:spTree>
    <p:extLst>
      <p:ext uri="{BB962C8B-B14F-4D97-AF65-F5344CB8AC3E}">
        <p14:creationId xmlns:p14="http://schemas.microsoft.com/office/powerpoint/2010/main" val="15505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3" y="260648"/>
            <a:ext cx="8928993" cy="62170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5913438" algn="l"/>
              </a:tabLst>
            </a:pPr>
            <a:r>
              <a:rPr lang="ru-RU" sz="2800" b="1" dirty="0" smtClean="0">
                <a:ln w="11430"/>
                <a:solidFill>
                  <a:srgbClr val="C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Информатизация учебного процесса и управления</a:t>
            </a:r>
          </a:p>
          <a:p>
            <a:pPr marL="285750" indent="-285750" algn="just">
              <a:buFont typeface="Wingdings" panose="05000000000000000000" pitchFamily="2" charset="2"/>
              <a:buChar char="v"/>
              <a:tabLst>
                <a:tab pos="5913438" algn="l"/>
              </a:tabLst>
            </a:pPr>
            <a:r>
              <a:rPr lang="ru-RU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Информатизация учебного процесса в колледже и его филиале в г. Азове осуществляется на базе 8 компьютерных, классов, в том числе один – </a:t>
            </a:r>
            <a:r>
              <a:rPr lang="ru-RU" b="1" dirty="0" err="1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бисенсорный</a:t>
            </a:r>
            <a:r>
              <a:rPr lang="ru-RU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для работы студентов с ограниченными возможностями слуха.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Один класс оснащен 13-ю ноутбуками и </a:t>
            </a:r>
            <a:r>
              <a:rPr lang="en-US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iPad3</a:t>
            </a:r>
            <a:r>
              <a:rPr lang="ru-RU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. Пять компьютерных классов имеют выход в интернет.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ln w="11430"/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Двенадцать учебных кабинетов оснащены интерактивными досками. В учебном процессе используют 18 мультимедийных проекторов.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ln w="11430"/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По различным направлениям педагогической деятельности используются электронные учебные пособия. Каталог электронных учебных пособий размещен на сайте колледжа по адресу </a:t>
            </a:r>
            <a:r>
              <a:rPr lang="en-US" b="1" u="sng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  <a:hlinkClick r:id="rId2"/>
              </a:rPr>
              <a:t>www.donpedcolledgge.ru</a:t>
            </a:r>
            <a:r>
              <a:rPr lang="en-US" b="1" u="sng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u="sng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в разделе «Библиотека»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u="sng" dirty="0" smtClean="0">
              <a:ln w="11430"/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В сентябре 2014 года введен а эксплуатацию новый компьютерный класс «Информационных технологий в </a:t>
            </a:r>
            <a:r>
              <a:rPr lang="ru-RU" b="1" dirty="0" err="1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профессионалтной</a:t>
            </a:r>
            <a:r>
              <a:rPr lang="ru-RU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деятельности</a:t>
            </a:r>
            <a:endParaRPr lang="ru-RU" b="1" dirty="0">
              <a:ln w="11430"/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2000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января 2014 года бухгалтерия колледжа функционирует в системе 1С, в целях обеспечения полноценной и бесперебойной работы данной системы оснащены новыми компьютерами 4 рабочих места.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 smtClean="0">
              <a:ln w="11430"/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Имеют </a:t>
            </a:r>
            <a:r>
              <a:rPr lang="ru-RU" sz="2000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выход в Интернет следующие структурные подразделения : бухгалтерия , административно-хозяйственная часть , отдел педагогической практики, лаборатория педагогического проектирования , приемная комиссия , воспитательный отдел, библиотека и Ресурсный центр.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 smtClean="0">
              <a:ln w="11430"/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2000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2010 года создан и функционирует сайт колледжа по адресу</a:t>
            </a:r>
            <a:r>
              <a:rPr lang="en-US" sz="2000" b="1" u="sng" dirty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  <a:hlinkClick r:id="rId3"/>
              </a:rPr>
              <a:t> </a:t>
            </a:r>
            <a:r>
              <a:rPr lang="en-US" sz="2000" b="1" u="sng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  <a:hlinkClick r:id="rId3"/>
              </a:rPr>
              <a:t>www.donpedcolledgge.ru</a:t>
            </a:r>
            <a:r>
              <a:rPr lang="ru-RU" sz="2000" b="1" u="sng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000" b="1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На сайте представлена общая информация об образовательном учреждении, нормативные документы, информация о преподавателях, сотрудниках и структурных подразделениях колледжа, справочная информация для студентов и абитуриентов, фотоотчеты о проводимых мероприятиях.  </a:t>
            </a:r>
          </a:p>
        </p:txBody>
      </p:sp>
    </p:spTree>
    <p:extLst>
      <p:ext uri="{BB962C8B-B14F-4D97-AF65-F5344CB8AC3E}">
        <p14:creationId xmlns:p14="http://schemas.microsoft.com/office/powerpoint/2010/main" val="12145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114" y="2060848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Сведения о контингенте студентов ГБПОУ РО ДПК</a:t>
            </a:r>
          </a:p>
        </p:txBody>
      </p:sp>
    </p:spTree>
    <p:extLst>
      <p:ext uri="{BB962C8B-B14F-4D97-AF65-F5344CB8AC3E}">
        <p14:creationId xmlns:p14="http://schemas.microsoft.com/office/powerpoint/2010/main" val="38619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Отделение  очного  обучения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19386"/>
              </p:ext>
            </p:extLst>
          </p:nvPr>
        </p:nvGraphicFramePr>
        <p:xfrm>
          <a:off x="539552" y="1124744"/>
          <a:ext cx="8352929" cy="5442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309"/>
                <a:gridCol w="1392155"/>
                <a:gridCol w="1392155"/>
                <a:gridCol w="1392155"/>
                <a:gridCol w="1392155"/>
              </a:tblGrid>
              <a:tr h="64807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2014 - 2015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2015 - 2016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Ростов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Азов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Ростов 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Азов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Общее кол-во студентов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841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281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887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238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студентов,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обучающихся по бюджету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696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231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676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210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учебных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групп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39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10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9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Отделение  заочного  обучения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87144"/>
              </p:ext>
            </p:extLst>
          </p:nvPr>
        </p:nvGraphicFramePr>
        <p:xfrm>
          <a:off x="539552" y="1124744"/>
          <a:ext cx="8352929" cy="5442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309"/>
                <a:gridCol w="1392155"/>
                <a:gridCol w="1392155"/>
                <a:gridCol w="1392155"/>
                <a:gridCol w="1392155"/>
              </a:tblGrid>
              <a:tr h="64807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2014 - 2015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2015 - 2016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Ростов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Азов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Ростов 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Азов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Общее кол-во студентов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965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34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972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студентов,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обучающихся по бюджету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591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0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619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0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учебных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групп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43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43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1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Общее количество студентов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00896"/>
              </p:ext>
            </p:extLst>
          </p:nvPr>
        </p:nvGraphicFramePr>
        <p:xfrm>
          <a:off x="539552" y="1124744"/>
          <a:ext cx="8352929" cy="5442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309"/>
                <a:gridCol w="1392155"/>
                <a:gridCol w="1392155"/>
                <a:gridCol w="1392155"/>
                <a:gridCol w="1392155"/>
              </a:tblGrid>
              <a:tr h="64807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2014 - 2015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2015 - 2016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Очное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Заочное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Очное 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Заочное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Общее кол-во студентов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1122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965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1125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972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студентов,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обучающихся по бюджету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927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591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886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619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учебных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групп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45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51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45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6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712968" cy="102489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Учебная и методическая работа</a:t>
            </a: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indent="442913" algn="just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2400" dirty="0" smtClean="0">
                <a:ln w="11430"/>
                <a:solidFill>
                  <a:srgbClr val="800000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 2014-2015 учебном году колледж продолжил работу по проблеме «Создание организационно-методических условий по формированию профессиональных компетенций педагога в условиях модернизации педагогического образования».</a:t>
            </a:r>
          </a:p>
          <a:p>
            <a:pPr indent="442913" algn="just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Мониторинговыми исследованиями были охвачены следующие показатели:</a:t>
            </a:r>
          </a:p>
          <a:p>
            <a:pPr marL="342900" indent="-342900" algn="just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качество подготовки специалиста;</a:t>
            </a:r>
          </a:p>
          <a:p>
            <a:pPr marL="342900" indent="-342900" algn="just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качество образовательного процесса;</a:t>
            </a:r>
          </a:p>
          <a:p>
            <a:pPr marL="342900" indent="-342900" algn="just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качество управления</a:t>
            </a:r>
            <a:endParaRPr lang="ru-RU" sz="24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666" y="11663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Участники конкурсных мероприятий</a:t>
            </a:r>
            <a:endParaRPr lang="ru-RU" sz="32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9781499"/>
              </p:ext>
            </p:extLst>
          </p:nvPr>
        </p:nvGraphicFramePr>
        <p:xfrm>
          <a:off x="227654" y="1193850"/>
          <a:ext cx="8640960" cy="547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6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Производственное  обучение</a:t>
            </a: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7736222"/>
              </p:ext>
            </p:extLst>
          </p:nvPr>
        </p:nvGraphicFramePr>
        <p:xfrm>
          <a:off x="107504" y="1484784"/>
          <a:ext cx="87849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3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Виды базовых образовательных организаций</a:t>
            </a: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26749464"/>
              </p:ext>
            </p:extLst>
          </p:nvPr>
        </p:nvGraphicFramePr>
        <p:xfrm>
          <a:off x="323528" y="1772816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7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92494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Состав педагогических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14701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60848"/>
            <a:ext cx="8568952" cy="1945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Ресурсный  центр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ГБПОУ РО «ДПК»</a:t>
            </a:r>
          </a:p>
        </p:txBody>
      </p:sp>
    </p:spTree>
    <p:extLst>
      <p:ext uri="{BB962C8B-B14F-4D97-AF65-F5344CB8AC3E}">
        <p14:creationId xmlns:p14="http://schemas.microsoft.com/office/powerpoint/2010/main" val="28141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Реализуемые  программы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56119038"/>
              </p:ext>
            </p:extLst>
          </p:nvPr>
        </p:nvGraphicFramePr>
        <p:xfrm>
          <a:off x="179512" y="908720"/>
          <a:ext cx="88569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807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Количество слушателей, завершивших процесс обучения в 2014-2015 </a:t>
            </a:r>
            <a:r>
              <a:rPr lang="ru-RU" sz="2400" b="1" dirty="0" err="1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уч.году</a:t>
            </a:r>
            <a:endParaRPr lang="ru-RU" sz="24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39058"/>
              </p:ext>
            </p:extLst>
          </p:nvPr>
        </p:nvGraphicFramePr>
        <p:xfrm>
          <a:off x="323528" y="1628800"/>
          <a:ext cx="8640960" cy="4896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480"/>
                <a:gridCol w="1584176"/>
                <a:gridCol w="1368152"/>
                <a:gridCol w="1368152"/>
              </a:tblGrid>
              <a:tr h="1224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Ростов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Азов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Всего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2A1500"/>
                          </a:solidFill>
                          <a:latin typeface="Arial Black" panose="020B0A04020102020204" pitchFamily="34" charset="0"/>
                        </a:rPr>
                        <a:t>Программы проф. переподготовки</a:t>
                      </a:r>
                      <a:endParaRPr lang="ru-RU" sz="2800" dirty="0">
                        <a:solidFill>
                          <a:srgbClr val="2A15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660033"/>
                          </a:solidFill>
                          <a:latin typeface="Arial Black" panose="020B0A04020102020204" pitchFamily="34" charset="0"/>
                        </a:rPr>
                        <a:t>135</a:t>
                      </a:r>
                      <a:endParaRPr lang="ru-RU" sz="3200" dirty="0">
                        <a:solidFill>
                          <a:srgbClr val="660033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660033"/>
                          </a:solidFill>
                          <a:latin typeface="Arial Black" panose="020B0A04020102020204" pitchFamily="34" charset="0"/>
                        </a:rPr>
                        <a:t>109</a:t>
                      </a:r>
                      <a:endParaRPr lang="ru-RU" sz="3200" dirty="0">
                        <a:solidFill>
                          <a:srgbClr val="660033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660033"/>
                          </a:solidFill>
                          <a:latin typeface="Arial Black" panose="020B0A04020102020204" pitchFamily="34" charset="0"/>
                        </a:rPr>
                        <a:t>244</a:t>
                      </a:r>
                      <a:endParaRPr lang="ru-RU" sz="3200" dirty="0">
                        <a:solidFill>
                          <a:srgbClr val="660033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2A1500"/>
                          </a:solidFill>
                          <a:latin typeface="Arial Black" panose="020B0A04020102020204" pitchFamily="34" charset="0"/>
                        </a:rPr>
                        <a:t>Программы повышения квалификации</a:t>
                      </a:r>
                      <a:endParaRPr lang="ru-RU" sz="2400" dirty="0">
                        <a:solidFill>
                          <a:srgbClr val="2A15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660033"/>
                          </a:solidFill>
                          <a:latin typeface="Arial Black" panose="020B0A04020102020204" pitchFamily="34" charset="0"/>
                        </a:rPr>
                        <a:t>143</a:t>
                      </a:r>
                      <a:endParaRPr lang="ru-RU" sz="3200" dirty="0">
                        <a:solidFill>
                          <a:srgbClr val="660033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660033"/>
                          </a:solidFill>
                          <a:latin typeface="Arial Black" panose="020B0A04020102020204" pitchFamily="34" charset="0"/>
                        </a:rPr>
                        <a:t>55</a:t>
                      </a:r>
                      <a:endParaRPr lang="ru-RU" sz="3200" dirty="0">
                        <a:solidFill>
                          <a:srgbClr val="660033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660033"/>
                          </a:solidFill>
                          <a:latin typeface="Arial Black" panose="020B0A04020102020204" pitchFamily="34" charset="0"/>
                        </a:rPr>
                        <a:t>198</a:t>
                      </a:r>
                      <a:endParaRPr lang="ru-RU" sz="3200" dirty="0">
                        <a:solidFill>
                          <a:srgbClr val="660033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2A1500"/>
                          </a:solidFill>
                          <a:latin typeface="Arial Black" panose="020B0A04020102020204" pitchFamily="34" charset="0"/>
                        </a:rPr>
                        <a:t>Программы профильной подготовки</a:t>
                      </a:r>
                      <a:endParaRPr lang="ru-RU" sz="2400" dirty="0">
                        <a:solidFill>
                          <a:srgbClr val="2A15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660033"/>
                          </a:solidFill>
                          <a:latin typeface="Arial Black" panose="020B0A04020102020204" pitchFamily="34" charset="0"/>
                        </a:rPr>
                        <a:t>98</a:t>
                      </a:r>
                      <a:endParaRPr lang="ru-RU" sz="3200" dirty="0">
                        <a:solidFill>
                          <a:srgbClr val="660033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660033"/>
                          </a:solidFill>
                          <a:latin typeface="Arial Black" panose="020B0A04020102020204" pitchFamily="34" charset="0"/>
                        </a:rPr>
                        <a:t>0</a:t>
                      </a:r>
                      <a:endParaRPr lang="ru-RU" sz="3200" dirty="0">
                        <a:solidFill>
                          <a:srgbClr val="660033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660033"/>
                          </a:solidFill>
                          <a:latin typeface="Arial Black" panose="020B0A04020102020204" pitchFamily="34" charset="0"/>
                        </a:rPr>
                        <a:t>98</a:t>
                      </a:r>
                      <a:endParaRPr lang="ru-RU" sz="3200" dirty="0">
                        <a:solidFill>
                          <a:srgbClr val="660033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925252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Сведения о повышении квалификации преподавателей</a:t>
            </a:r>
            <a:endParaRPr lang="ru-RU" sz="28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12772734"/>
              </p:ext>
            </p:extLst>
          </p:nvPr>
        </p:nvGraphicFramePr>
        <p:xfrm>
          <a:off x="4357686" y="3857628"/>
          <a:ext cx="4939881" cy="30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62223"/>
              </p:ext>
            </p:extLst>
          </p:nvPr>
        </p:nvGraphicFramePr>
        <p:xfrm>
          <a:off x="323529" y="1397001"/>
          <a:ext cx="864096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599"/>
                <a:gridCol w="4613394"/>
                <a:gridCol w="1318113"/>
                <a:gridCol w="1188742"/>
                <a:gridCol w="1008112"/>
              </a:tblGrid>
              <a:tr h="5288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№ 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Образовательное учреждение, город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Arial Black" pitchFamily="34" charset="0"/>
                        </a:rPr>
                        <a:t>Перепод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-готовка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Курсы повыше-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ния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Стажи-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ровка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350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ГБПОУ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 СПО РО «ДПК»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112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ГБПОУ РО «</a:t>
                      </a:r>
                      <a:r>
                        <a:rPr lang="ru-RU" sz="1800" dirty="0" err="1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КамПК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», </a:t>
                      </a:r>
                      <a:r>
                        <a:rPr lang="ru-RU" sz="1800" dirty="0" err="1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г.Каменск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-Шахтинский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112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ГБОУ ВПО Рост ГМУ Минздрава России,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г.Ростов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-на-Дону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112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4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ГБПОУ Педагогический колледж №4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 г. Санкт-Петербург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9400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5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ФГАОУ ВО «ЮФУ» НОЦ «Развитие личности в контексте культуры и образования» института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 психологии, управления и бизнеса, </a:t>
                      </a:r>
                      <a:r>
                        <a:rPr lang="ru-RU" sz="1800" baseline="0" dirty="0" err="1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г.Ростов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-на-Дону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30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2350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6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ГБОУ ДПО РО РИПК, </a:t>
                      </a:r>
                      <a:r>
                        <a:rPr lang="ru-RU" sz="1800" dirty="0" err="1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г.Ростов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-на-Дону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24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6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925252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Сведения о повышении квалификации преподавателей</a:t>
            </a:r>
            <a:endParaRPr lang="ru-RU" sz="20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1418838"/>
              </p:ext>
            </p:extLst>
          </p:nvPr>
        </p:nvGraphicFramePr>
        <p:xfrm>
          <a:off x="4357686" y="3857628"/>
          <a:ext cx="4939881" cy="30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25534"/>
              </p:ext>
            </p:extLst>
          </p:nvPr>
        </p:nvGraphicFramePr>
        <p:xfrm>
          <a:off x="179511" y="764703"/>
          <a:ext cx="8856986" cy="57744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1072"/>
                <a:gridCol w="4689649"/>
                <a:gridCol w="1339901"/>
                <a:gridCol w="1208391"/>
                <a:gridCol w="1097973"/>
              </a:tblGrid>
              <a:tr h="8412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№ 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Образовательное учреждение, город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Arial Black" pitchFamily="34" charset="0"/>
                        </a:rPr>
                        <a:t>Перепод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-готовка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Курсы повыше-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ния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Стажи-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ровка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9346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7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ФГБОУ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 ВПО «Томский государственный педагогический университет, г. Томск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4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6542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8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КОГОАУ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 ДПО «ИРО Кировской области», г. Киров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21510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9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ГБПОУ РО «</a:t>
                      </a:r>
                      <a:r>
                        <a:rPr lang="ru-RU" sz="1800" dirty="0" err="1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Новочеркасский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 колледж промышленности технологий и управления»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, г. Новочеркасск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4204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10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МОУ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 СОШ №3 г. Ростов-на-Дону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96096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11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ФГАОУ ВПО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 «Северо-Кавказский федеральный университет», г. Ставрополь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37388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ИТОГО за 2014-2015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65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 Black" pitchFamily="34" charset="0"/>
                        </a:rPr>
                        <a:t>10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37388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A50021"/>
                          </a:solidFill>
                          <a:latin typeface="Arial Black" pitchFamily="34" charset="0"/>
                        </a:rPr>
                        <a:t>На 2015-2016 г. планируется 25</a:t>
                      </a:r>
                      <a:r>
                        <a:rPr lang="ru-RU" sz="1800" baseline="0" dirty="0" smtClean="0">
                          <a:solidFill>
                            <a:srgbClr val="A50021"/>
                          </a:solidFill>
                          <a:latin typeface="Arial Black" pitchFamily="34" charset="0"/>
                        </a:rPr>
                        <a:t> человек</a:t>
                      </a:r>
                      <a:endParaRPr lang="ru-RU" sz="1800" dirty="0">
                        <a:solidFill>
                          <a:srgbClr val="A5002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8195" y="214290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dirty="0" smtClean="0">
              <a:ln w="11430"/>
              <a:solidFill>
                <a:srgbClr val="8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Сведения о педагогических работниках:</a:t>
            </a:r>
          </a:p>
          <a:p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Из числа штатных преподавателей имеют: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учёную степень </a:t>
            </a:r>
            <a:r>
              <a:rPr lang="ru-RU" sz="2000" dirty="0" smtClean="0">
                <a:ln w="11430"/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доктора наук - 1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учёную степень </a:t>
            </a:r>
            <a:r>
              <a:rPr lang="ru-RU" sz="2000" dirty="0" smtClean="0">
                <a:ln w="11430"/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кандидата наук - 14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учёное звание </a:t>
            </a:r>
            <a:r>
              <a:rPr lang="ru-RU" sz="2000" dirty="0" smtClean="0">
                <a:ln w="11430"/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доцента - 2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звание </a:t>
            </a:r>
            <a:r>
              <a:rPr lang="ru-RU" sz="2000" dirty="0" smtClean="0">
                <a:ln w="11430"/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«Заслуженный учитель РФ» - 1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звание </a:t>
            </a:r>
            <a:r>
              <a:rPr lang="ru-RU" sz="2000" dirty="0" smtClean="0">
                <a:ln w="11430"/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«Заслуженный работник физической культуры»- 1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звание </a:t>
            </a:r>
            <a:r>
              <a:rPr lang="ru-RU" sz="2000" dirty="0" smtClean="0">
                <a:ln w="11430"/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«Почетный работник среднего профессионального </a:t>
            </a:r>
          </a:p>
          <a:p>
            <a:r>
              <a:rPr lang="ru-RU" sz="2000" dirty="0">
                <a:ln w="11430"/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ln w="11430"/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            образования» - 30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звание </a:t>
            </a:r>
            <a:r>
              <a:rPr lang="ru-RU" sz="2000" dirty="0" smtClean="0">
                <a:ln w="11430"/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«Отличник народного просвещения» - 13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звание </a:t>
            </a:r>
            <a:r>
              <a:rPr lang="ru-RU" sz="2000" dirty="0" smtClean="0">
                <a:ln w="11430"/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«Лучший работник образования Дона» - 1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почётную грамоту Министерства образования Дона» - 1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почётную грамоту министерства общего и профессионального    образования РО - 18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памятная медаль «к 100-летию М.А Шолохова» - 1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n w="11430"/>
                <a:solidFill>
                  <a:srgbClr val="8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памятная медаль «Патриот России» - 1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400" b="1" dirty="0" smtClean="0">
              <a:ln w="11430"/>
              <a:solidFill>
                <a:srgbClr val="481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400" b="1" dirty="0">
              <a:ln w="11430"/>
              <a:solidFill>
                <a:srgbClr val="4818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114" y="2060848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Сведения о контингенте студентов ГБПОУ РО ДПК</a:t>
            </a:r>
          </a:p>
        </p:txBody>
      </p:sp>
    </p:spTree>
    <p:extLst>
      <p:ext uri="{BB962C8B-B14F-4D97-AF65-F5344CB8AC3E}">
        <p14:creationId xmlns:p14="http://schemas.microsoft.com/office/powerpoint/2010/main" val="39743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Отделение  очного  обучения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39552" y="1124744"/>
          <a:ext cx="8352929" cy="5442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309"/>
                <a:gridCol w="1392155"/>
                <a:gridCol w="1392155"/>
                <a:gridCol w="1392155"/>
                <a:gridCol w="1392155"/>
              </a:tblGrid>
              <a:tr h="64807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2014 - 2015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2015 - 2016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Ростов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Азов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Ростов 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Азов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Общее кол-во студентов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841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281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887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238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студентов,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обучающихся по бюджету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696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231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676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210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учебных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групп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39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10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0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Отделение  заочного  обучения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39552" y="1124744"/>
          <a:ext cx="8352929" cy="5442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309"/>
                <a:gridCol w="1392155"/>
                <a:gridCol w="1392155"/>
                <a:gridCol w="1392155"/>
                <a:gridCol w="1392155"/>
              </a:tblGrid>
              <a:tr h="64807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2014 - 2015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2015 - 2016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</a:rPr>
                        <a:t>уч.г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Ростов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Азов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Ростов 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Азов</a:t>
                      </a:r>
                      <a:endParaRPr lang="ru-RU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Общее кол-во студентов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965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34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972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студентов,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обучающихся по бюджету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591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0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619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0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Кол-во учебных</a:t>
                      </a:r>
                      <a:r>
                        <a:rPr lang="ru-RU" sz="2400" baseline="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 групп</a:t>
                      </a:r>
                      <a:endParaRPr lang="ru-RU" sz="24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43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43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800000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8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762</TotalTime>
  <Words>1480</Words>
  <Application>Microsoft Office PowerPoint</Application>
  <PresentationFormat>Экран (4:3)</PresentationFormat>
  <Paragraphs>389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Состав педагогических работников по возрастным группам 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  (очное отделение)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Аттестация</dc:creator>
  <cp:lastModifiedBy>User</cp:lastModifiedBy>
  <cp:revision>67</cp:revision>
  <cp:lastPrinted>2011-09-07T08:40:21Z</cp:lastPrinted>
  <dcterms:created xsi:type="dcterms:W3CDTF">2011-08-31T07:21:55Z</dcterms:created>
  <dcterms:modified xsi:type="dcterms:W3CDTF">2015-09-09T06:15:41Z</dcterms:modified>
</cp:coreProperties>
</file>