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4" autoAdjust="0"/>
    <p:restoredTop sz="94660"/>
  </p:normalViewPr>
  <p:slideViewPr>
    <p:cSldViewPr>
      <p:cViewPr varScale="1">
        <p:scale>
          <a:sx n="87" d="100"/>
          <a:sy n="8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73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9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16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0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9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8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7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0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5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obbit\Рабочий стол\Новая папка (2)\QrKZmr_IX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439"/>
            <a:ext cx="6179046" cy="6688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obbit\Рабочий стол\Новая папка (2)\W6PrSmXMuH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39027" cy="429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708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obbit\Рабочий стол\Новая папка (2)\_Pg62kG4A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31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obbit\Рабочий стол\Новая папка (2)\wYDjopv6jM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00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178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студентов Донского Педагогического Колледжа в межрегиональном конкурсе профессионального мастерства "Прекрасные садовницы"</dc:title>
  <cp:lastModifiedBy>User</cp:lastModifiedBy>
  <cp:revision>21</cp:revision>
  <dcterms:modified xsi:type="dcterms:W3CDTF">2019-03-01T12:09:19Z</dcterms:modified>
</cp:coreProperties>
</file>