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312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8354-636A-4C0B-B21F-EB709372CE6E}" type="datetimeFigureOut">
              <a:rPr lang="ru-RU" smtClean="0"/>
              <a:t>22.10.2020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D9D1-932B-455F-8AD3-4373569CF70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8354-636A-4C0B-B21F-EB709372CE6E}" type="datetimeFigureOut">
              <a:rPr lang="ru-RU" smtClean="0"/>
              <a:t>22.10.2020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D9D1-932B-455F-8AD3-4373569CF70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8354-636A-4C0B-B21F-EB709372CE6E}" type="datetimeFigureOut">
              <a:rPr lang="ru-RU" smtClean="0"/>
              <a:t>22.10.2020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D9D1-932B-455F-8AD3-4373569CF70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8354-636A-4C0B-B21F-EB709372CE6E}" type="datetimeFigureOut">
              <a:rPr lang="ru-RU" smtClean="0"/>
              <a:t>22.10.2020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D9D1-932B-455F-8AD3-4373569CF70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8354-636A-4C0B-B21F-EB709372CE6E}" type="datetimeFigureOut">
              <a:rPr lang="ru-RU" smtClean="0"/>
              <a:t>22.10.2020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D9D1-932B-455F-8AD3-4373569CF70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8354-636A-4C0B-B21F-EB709372CE6E}" type="datetimeFigureOut">
              <a:rPr lang="ru-RU" smtClean="0"/>
              <a:t>22.10.2020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D9D1-932B-455F-8AD3-4373569CF70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8354-636A-4C0B-B21F-EB709372CE6E}" type="datetimeFigureOut">
              <a:rPr lang="ru-RU" smtClean="0"/>
              <a:t>22.10.2020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D9D1-932B-455F-8AD3-4373569CF70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8354-636A-4C0B-B21F-EB709372CE6E}" type="datetimeFigureOut">
              <a:rPr lang="ru-RU" smtClean="0"/>
              <a:t>22.10.2020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D9D1-932B-455F-8AD3-4373569CF70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8354-636A-4C0B-B21F-EB709372CE6E}" type="datetimeFigureOut">
              <a:rPr lang="ru-RU" smtClean="0"/>
              <a:t>22.10.2020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D9D1-932B-455F-8AD3-4373569CF70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8354-636A-4C0B-B21F-EB709372CE6E}" type="datetimeFigureOut">
              <a:rPr lang="ru-RU" smtClean="0"/>
              <a:t>22.10.2020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D9D1-932B-455F-8AD3-4373569CF70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8354-636A-4C0B-B21F-EB709372CE6E}" type="datetimeFigureOut">
              <a:rPr lang="ru-RU" smtClean="0"/>
              <a:t>22.10.2020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D9D1-932B-455F-8AD3-4373569CF70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2D18354-636A-4C0B-B21F-EB709372CE6E}" type="datetimeFigureOut">
              <a:rPr lang="ru-RU" smtClean="0"/>
              <a:t>22.10.2020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C1BD9D1-932B-455F-8AD3-4373569CF70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chemeClr val="tx2"/>
                </a:solidFill>
              </a:rPr>
              <a:t>Фантазии сеньора Родари</a:t>
            </a:r>
            <a:endParaRPr lang="ru-RU" sz="5400" b="1" i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К 100-летию со дня рождения</a:t>
            </a:r>
          </a:p>
          <a:p>
            <a:r>
              <a:rPr lang="ru-RU" sz="2400" dirty="0">
                <a:solidFill>
                  <a:schemeClr val="tx2"/>
                </a:solidFill>
              </a:rPr>
              <a:t>и</a:t>
            </a:r>
            <a:r>
              <a:rPr lang="ru-RU" sz="2400" dirty="0" smtClean="0">
                <a:solidFill>
                  <a:schemeClr val="tx2"/>
                </a:solidFill>
              </a:rPr>
              <a:t>тальянского писателя</a:t>
            </a:r>
          </a:p>
          <a:p>
            <a:r>
              <a:rPr lang="ru-RU" sz="2800" b="1" i="1" dirty="0" smtClean="0">
                <a:solidFill>
                  <a:schemeClr val="tx2"/>
                </a:solidFill>
              </a:rPr>
              <a:t>Джанни Родари</a:t>
            </a:r>
            <a:endParaRPr lang="ru-RU" sz="28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995804"/>
      </p:ext>
    </p:extLst>
  </p:cSld>
  <p:clrMapOvr>
    <a:masterClrMapping/>
  </p:clrMapOvr>
  <p:transition spd="slow" advTm="9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Свою творческую жизнь этот писатель начал с журналистики, а завершил как всемирно  известный автор-сказочник, которому за литературную деятельность была присуждена Золотая медаль </a:t>
            </a:r>
            <a:r>
              <a:rPr lang="ru-RU" sz="2400" dirty="0" smtClean="0">
                <a:solidFill>
                  <a:schemeClr val="tx2"/>
                </a:solidFill>
              </a:rPr>
              <a:t>Х.К . </a:t>
            </a:r>
            <a:r>
              <a:rPr lang="ru-RU" sz="2400" dirty="0" smtClean="0">
                <a:solidFill>
                  <a:schemeClr val="tx2"/>
                </a:solidFill>
              </a:rPr>
              <a:t>Андерсена</a:t>
            </a:r>
            <a:endParaRPr lang="ru-RU" sz="2400" dirty="0">
              <a:solidFill>
                <a:schemeClr val="tx2"/>
              </a:solidFill>
            </a:endParaRPr>
          </a:p>
        </p:txBody>
      </p:sp>
      <p:pic>
        <p:nvPicPr>
          <p:cNvPr id="6146" name="Picture 2" descr="C:\Users\User\Desktop\родари 00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276872"/>
            <a:ext cx="2664295" cy="3849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95995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Первые свои стихи Родари опубликовал, когда  в газете «Унита», где он тогда работал, ему поручили вести «Уголок для детей. </a:t>
            </a:r>
            <a:endParaRPr lang="ru-RU" sz="2400" dirty="0">
              <a:solidFill>
                <a:schemeClr val="tx2"/>
              </a:solidFill>
            </a:endParaRPr>
          </a:p>
        </p:txBody>
      </p:sp>
      <p:pic>
        <p:nvPicPr>
          <p:cNvPr id="3074" name="Picture 2" descr="C:\Users\User\Desktop\телеффон 0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779" y="2924944"/>
            <a:ext cx="3237537" cy="3201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7169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Сказке писатель  посвятил все свое основное творчество.</a:t>
            </a:r>
            <a:br>
              <a:rPr lang="ru-RU" sz="2400" dirty="0" smtClean="0">
                <a:solidFill>
                  <a:schemeClr val="tx2"/>
                </a:solidFill>
              </a:rPr>
            </a:br>
            <a:r>
              <a:rPr lang="ru-RU" sz="2400" dirty="0" smtClean="0">
                <a:solidFill>
                  <a:schemeClr val="tx2"/>
                </a:solidFill>
              </a:rPr>
              <a:t>« Я считаю, что сказки могут помочь воспитать ум</a:t>
            </a:r>
            <a:r>
              <a:rPr lang="ru-RU" sz="2400" dirty="0">
                <a:solidFill>
                  <a:schemeClr val="tx2"/>
                </a:solidFill>
              </a:rPr>
              <a:t>, одарить его  </a:t>
            </a:r>
            <a:r>
              <a:rPr lang="ru-RU" sz="2400" dirty="0" smtClean="0">
                <a:solidFill>
                  <a:schemeClr val="tx2"/>
                </a:solidFill>
              </a:rPr>
              <a:t>воображением, </a:t>
            </a:r>
            <a:r>
              <a:rPr lang="ru-RU" sz="2400" dirty="0" smtClean="0">
                <a:solidFill>
                  <a:schemeClr val="tx2"/>
                </a:solidFill>
              </a:rPr>
              <a:t>помочь </a:t>
            </a:r>
            <a:r>
              <a:rPr lang="ru-RU" sz="2400" dirty="0" smtClean="0">
                <a:solidFill>
                  <a:schemeClr val="tx2"/>
                </a:solidFill>
              </a:rPr>
              <a:t>ребенку узнать мир, </a:t>
            </a:r>
            <a:r>
              <a:rPr lang="ru-RU" sz="2400" dirty="0" smtClean="0">
                <a:solidFill>
                  <a:schemeClr val="tx2"/>
                </a:solidFill>
              </a:rPr>
              <a:t>…»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656" y="2060848"/>
            <a:ext cx="3822192" cy="1257028"/>
          </a:xfrm>
        </p:spPr>
        <p:txBody>
          <a:bodyPr>
            <a:normAutofit fontScale="70000" lnSpcReduction="20000"/>
          </a:bodyPr>
          <a:lstStyle/>
          <a:p>
            <a:r>
              <a:rPr lang="ru-RU" sz="2000" dirty="0" smtClean="0"/>
              <a:t>На мысль создать свою большую сказку Родари натолкнула  сказка Коллоди «Пиноккио». Однако в «Чиполино» действуют не куклы, а очень похожие на людей овощи и фрукты, звери и насекомые.</a:t>
            </a:r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8200" y="2132856"/>
            <a:ext cx="3822192" cy="1185019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В повести-сказке «Путешествие голубой стрелы» Родари переносит читателей в мир кукол, убежавших от злой феи-хозяйки магазина игрушек, чтобы принести радость бедным детям, не получившим подарков к Новому году</a:t>
            </a:r>
            <a:endParaRPr lang="ru-RU" dirty="0"/>
          </a:p>
        </p:txBody>
      </p:sp>
      <p:pic>
        <p:nvPicPr>
          <p:cNvPr id="4098" name="Picture 2" descr="C:\Users\User\Desktop\телеффон 00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056" y="3429000"/>
            <a:ext cx="1999138" cy="269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User\Desktop\телеффон 001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328" y="3429000"/>
            <a:ext cx="1864094" cy="269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05393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>Все, написанное Джанни Родари переведено у нас в стране и уже много лет пользуется неизменным признанием у детского читателя</a:t>
            </a:r>
            <a:endParaRPr lang="ru-RU" sz="2800" dirty="0">
              <a:solidFill>
                <a:schemeClr val="tx2"/>
              </a:solidFill>
            </a:endParaRPr>
          </a:p>
        </p:txBody>
      </p:sp>
      <p:pic>
        <p:nvPicPr>
          <p:cNvPr id="5122" name="Picture 2" descr="C:\Users\User\Desktop\телеффон 00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700" y="2674938"/>
            <a:ext cx="3328538" cy="345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57822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</TotalTime>
  <Words>160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Фантазии сеньора Родари</vt:lpstr>
      <vt:lpstr>Свою творческую жизнь этот писатель начал с журналистики, а завершил как всемирно  известный автор-сказочник, которому за литературную деятельность была присуждена Золотая медаль Х.К . Андерсена</vt:lpstr>
      <vt:lpstr>Первые свои стихи Родари опубликовал, когда  в газете «Унита», где он тогда работал, ему поручили вести «Уголок для детей. </vt:lpstr>
      <vt:lpstr>Сказке писатель  посвятил все свое основное творчество. « Я считаю, что сказки могут помочь воспитать ум, одарить его  воображением, помочь ребенку узнать мир, …»</vt:lpstr>
      <vt:lpstr>Все, написанное Джанни Родари переведено у нас в стране и уже много лет пользуется неизменным признанием у детского читателя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</cp:revision>
  <dcterms:created xsi:type="dcterms:W3CDTF">2020-10-22T06:24:13Z</dcterms:created>
  <dcterms:modified xsi:type="dcterms:W3CDTF">2020-10-22T13:04:11Z</dcterms:modified>
</cp:coreProperties>
</file>