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79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1" autoAdjust="0"/>
    <p:restoredTop sz="94692" autoAdjust="0"/>
  </p:normalViewPr>
  <p:slideViewPr>
    <p:cSldViewPr>
      <p:cViewPr>
        <p:scale>
          <a:sx n="66" d="100"/>
          <a:sy n="66" d="100"/>
        </p:scale>
        <p:origin x="1492" y="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5" y="43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7ACDD-02FD-43C8-9125-5A3962E99EDE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35D-C21F-4577-82BD-5C5A5ACC93D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7ACDD-02FD-43C8-9125-5A3962E99EDE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35D-C21F-4577-82BD-5C5A5ACC93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7ACDD-02FD-43C8-9125-5A3962E99EDE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35D-C21F-4577-82BD-5C5A5ACC93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7ACDD-02FD-43C8-9125-5A3962E99EDE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35D-C21F-4577-82BD-5C5A5ACC93D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7ACDD-02FD-43C8-9125-5A3962E99EDE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35D-C21F-4577-82BD-5C5A5ACC93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7ACDD-02FD-43C8-9125-5A3962E99EDE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35D-C21F-4577-82BD-5C5A5ACC93D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7ACDD-02FD-43C8-9125-5A3962E99EDE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35D-C21F-4577-82BD-5C5A5ACC93D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7ACDD-02FD-43C8-9125-5A3962E99EDE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35D-C21F-4577-82BD-5C5A5ACC93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7ACDD-02FD-43C8-9125-5A3962E99EDE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35D-C21F-4577-82BD-5C5A5ACC93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7ACDD-02FD-43C8-9125-5A3962E99EDE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35D-C21F-4577-82BD-5C5A5ACC93D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7ACDD-02FD-43C8-9125-5A3962E99EDE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69535D-C21F-4577-82BD-5C5A5ACC93DA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427ACDD-02FD-43C8-9125-5A3962E99EDE}" type="datetimeFigureOut">
              <a:rPr lang="ru-RU" smtClean="0"/>
              <a:t>26.01.2023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69535D-C21F-4577-82BD-5C5A5ACC93D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8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8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8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 /><Relationship Id="rId1" Type="http://schemas.openxmlformats.org/officeDocument/2006/relationships/slideLayout" Target="../slideLayouts/slideLayout8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 /><Relationship Id="rId1" Type="http://schemas.openxmlformats.org/officeDocument/2006/relationships/slideLayout" Target="../slideLayouts/slideLayout8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8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8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8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8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8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 /><Relationship Id="rId2" Type="http://schemas.openxmlformats.org/officeDocument/2006/relationships/image" Target="../media/image19.jpg" /><Relationship Id="rId1" Type="http://schemas.openxmlformats.org/officeDocument/2006/relationships/slideLayout" Target="../slideLayouts/slideLayout5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fif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fif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4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4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5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4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8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8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5"/>
            <a:ext cx="8640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2936"/>
            <a:ext cx="9144000" cy="100811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6000" b="1" dirty="0">
                <a:ln w="10541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Татьянин</a:t>
            </a:r>
            <a:r>
              <a:rPr lang="ru-RU" sz="60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6000" b="1" dirty="0">
                <a:ln w="10541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День</a:t>
            </a:r>
            <a:endParaRPr lang="ru-RU" sz="6000" dirty="0">
              <a:ln w="10541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090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02" y="548680"/>
            <a:ext cx="9144001" cy="589642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Молодые поэты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3116680"/>
            <a:ext cx="4392488" cy="1656184"/>
          </a:xfrm>
        </p:spPr>
        <p:txBody>
          <a:bodyPr>
            <a:noAutofit/>
          </a:bodyPr>
          <a:lstStyle/>
          <a:p>
            <a:r>
              <a:rPr lang="ru-RU" sz="2000" dirty="0"/>
              <a:t>Под руководством </a:t>
            </a:r>
            <a:r>
              <a:rPr lang="ru-RU" sz="2000" b="1" dirty="0"/>
              <a:t>Ивановой И.В. </a:t>
            </a:r>
            <a:r>
              <a:rPr lang="ru-RU" sz="2000" dirty="0"/>
              <a:t>2 место </a:t>
            </a:r>
            <a:r>
              <a:rPr lang="ru-RU" sz="2000" b="1" dirty="0"/>
              <a:t>в областном конкурсе молодых поэтов </a:t>
            </a:r>
            <a:r>
              <a:rPr lang="ru-RU" sz="2000" dirty="0"/>
              <a:t>среди студентов СПО Ростовской области заняла </a:t>
            </a:r>
            <a:r>
              <a:rPr lang="ru-RU" sz="2000" b="1" dirty="0"/>
              <a:t>Крупинова Екатерина.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5975"/>
            <a:ext cx="3870319" cy="4477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884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" y="373084"/>
            <a:ext cx="9144001" cy="589642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«Мы вместе 2022»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23928" y="4941168"/>
            <a:ext cx="4608512" cy="1656184"/>
          </a:xfrm>
        </p:spPr>
        <p:txBody>
          <a:bodyPr>
            <a:noAutofit/>
          </a:bodyPr>
          <a:lstStyle/>
          <a:p>
            <a:r>
              <a:rPr lang="ru-RU" sz="1800" b="1" dirty="0"/>
              <a:t>Академический хор ДПК под руководством Андреевой Л.П. </a:t>
            </a:r>
            <a:r>
              <a:rPr lang="ru-RU" sz="1800" dirty="0"/>
              <a:t>занял 1 место во II-ом Международном конкурсе-фестивале национальных культур России </a:t>
            </a:r>
            <a:r>
              <a:rPr lang="ru-RU" sz="1800" b="1" dirty="0"/>
              <a:t>«Мы вместе 2022».</a:t>
            </a:r>
            <a:endParaRPr lang="ru-RU" sz="36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412776"/>
            <a:ext cx="4536504" cy="3402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437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" y="373084"/>
            <a:ext cx="9144001" cy="589642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«Мы вместе 2022»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1604002"/>
            <a:ext cx="3556178" cy="4382624"/>
          </a:xfrm>
        </p:spPr>
        <p:txBody>
          <a:bodyPr>
            <a:noAutofit/>
          </a:bodyPr>
          <a:lstStyle/>
          <a:p>
            <a:r>
              <a:rPr lang="ru-RU" sz="1800" dirty="0"/>
              <a:t>В этом же конкурсе, в инструментальном жанре, стали лауреатами 1 степени </a:t>
            </a:r>
            <a:r>
              <a:rPr lang="ru-RU" sz="1800" b="1" dirty="0"/>
              <a:t>Крамарева Анастасия и Бандурина Екатерина</a:t>
            </a:r>
            <a:r>
              <a:rPr lang="ru-RU" sz="1800" dirty="0"/>
              <a:t>, студентки группы М-3, </a:t>
            </a:r>
            <a:r>
              <a:rPr lang="ru-RU" sz="1800" b="1" dirty="0"/>
              <a:t>под руководством Рыбакова М.А. и Рыбаковой В.С.</a:t>
            </a:r>
          </a:p>
          <a:p>
            <a:br>
              <a:rPr lang="ru-RU" sz="1800" dirty="0"/>
            </a:br>
            <a:r>
              <a:rPr lang="ru-RU" sz="1800" b="1" dirty="0"/>
              <a:t>Крамарева Анастасия и Бандурина Екатерина </a:t>
            </a:r>
            <a:r>
              <a:rPr lang="ru-RU" sz="1800" dirty="0"/>
              <a:t>заняли 1 место в международном открытом дистанционном конкурсе стран СНГ </a:t>
            </a:r>
            <a:r>
              <a:rPr lang="ru-RU" sz="1800" b="1" dirty="0"/>
              <a:t>«В единстве мы сильны!».</a:t>
            </a:r>
          </a:p>
          <a:p>
            <a:endParaRPr lang="ru-RU" sz="4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125" y="2157424"/>
            <a:ext cx="4667337" cy="3275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3607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" y="373084"/>
            <a:ext cx="9144001" cy="589642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«Народный артист 2022»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275117"/>
            <a:ext cx="4320480" cy="3092834"/>
          </a:xfrm>
        </p:spPr>
        <p:txBody>
          <a:bodyPr>
            <a:noAutofit/>
          </a:bodyPr>
          <a:lstStyle/>
          <a:p>
            <a:r>
              <a:rPr lang="ru-RU" sz="2400" b="1" dirty="0"/>
              <a:t>Георгий Зарипов</a:t>
            </a:r>
            <a:r>
              <a:rPr lang="ru-RU" sz="2400" dirty="0"/>
              <a:t>, студент группы М-3, </a:t>
            </a:r>
            <a:r>
              <a:rPr lang="ru-RU" sz="2400" b="1" dirty="0"/>
              <a:t>под руководством Рыбакова М.А. </a:t>
            </a:r>
            <a:r>
              <a:rPr lang="ru-RU" sz="2400" dirty="0"/>
              <a:t>– стал лауреатом 1 степени во Всероссийском конкурсе-фестивале </a:t>
            </a:r>
            <a:r>
              <a:rPr lang="ru-RU" sz="2400" b="1" dirty="0"/>
              <a:t>«Народный артист 2022», </a:t>
            </a:r>
            <a:r>
              <a:rPr lang="ru-RU" sz="2400" dirty="0"/>
              <a:t>в инструментальном жанре.</a:t>
            </a:r>
            <a:endParaRPr lang="ru-RU" sz="66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84784"/>
            <a:ext cx="3505125" cy="4673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364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" y="373084"/>
            <a:ext cx="9144001" cy="589642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«Серпантин искусств»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2394341"/>
            <a:ext cx="4392488" cy="2736304"/>
          </a:xfrm>
        </p:spPr>
        <p:txBody>
          <a:bodyPr>
            <a:noAutofit/>
          </a:bodyPr>
          <a:lstStyle/>
          <a:p>
            <a:r>
              <a:rPr lang="ru-RU" sz="2400" b="1" dirty="0"/>
              <a:t>Тимофеева Виктория</a:t>
            </a:r>
            <a:r>
              <a:rPr lang="ru-RU" sz="2400" dirty="0"/>
              <a:t>, студентка группы М-2, </a:t>
            </a:r>
            <a:r>
              <a:rPr lang="ru-RU" sz="2400" b="1" dirty="0"/>
              <a:t>под руководством Фрозен А.Р., </a:t>
            </a:r>
            <a:r>
              <a:rPr lang="ru-RU" sz="2400" dirty="0"/>
              <a:t>стала лауреатом 1 степени Всероссийского конкурса-фестиваля </a:t>
            </a:r>
            <a:r>
              <a:rPr lang="ru-RU" sz="2400" b="1" dirty="0"/>
              <a:t>«Серпантин искусств».</a:t>
            </a:r>
            <a:endParaRPr lang="ru-RU" sz="8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56792"/>
            <a:ext cx="3312368" cy="4411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30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" y="373084"/>
            <a:ext cx="9144001" cy="589642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«Ростовская осень»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2417071"/>
            <a:ext cx="4464496" cy="2690843"/>
          </a:xfrm>
        </p:spPr>
        <p:txBody>
          <a:bodyPr>
            <a:noAutofit/>
          </a:bodyPr>
          <a:lstStyle/>
          <a:p>
            <a:r>
              <a:rPr lang="ru-RU" sz="1600" dirty="0"/>
              <a:t>В VI литературно-музыкальном конкурсе </a:t>
            </a:r>
            <a:r>
              <a:rPr lang="ru-RU" sz="1600" b="1" dirty="0"/>
              <a:t>«Ростовская осень»</a:t>
            </a:r>
            <a:r>
              <a:rPr lang="ru-RU" sz="1600" dirty="0"/>
              <a:t> у нас 3 лауреата :</a:t>
            </a:r>
          </a:p>
          <a:p>
            <a:r>
              <a:rPr lang="ru-RU" sz="1600" b="1" dirty="0"/>
              <a:t>Самохина Антонина (рук. Иванова И.В.) </a:t>
            </a:r>
            <a:r>
              <a:rPr lang="ru-RU" sz="1600" dirty="0"/>
              <a:t>в номинации «Мои первые поэтические шаги» - 3 место. </a:t>
            </a:r>
          </a:p>
          <a:p>
            <a:r>
              <a:rPr lang="ru-RU" sz="1600" b="1" dirty="0"/>
              <a:t>Кальдина Анна (рук. Сычева М.А.)</a:t>
            </a:r>
            <a:r>
              <a:rPr lang="ru-RU" sz="1600" dirty="0"/>
              <a:t> в номинации «Декламация» - 2 место.</a:t>
            </a:r>
          </a:p>
          <a:p>
            <a:r>
              <a:rPr lang="ru-RU" sz="1600" b="1" dirty="0"/>
              <a:t>Кальдина Анна и Даниил Ватулин </a:t>
            </a:r>
            <a:r>
              <a:rPr lang="ru-RU" sz="1600" dirty="0"/>
              <a:t>в номинации «Вокал» - 2 место.</a:t>
            </a:r>
            <a:br>
              <a:rPr lang="ru-RU" sz="2000" dirty="0"/>
            </a:br>
            <a:br>
              <a:rPr lang="ru-RU" sz="2000" dirty="0"/>
            </a:b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5" y="1314450"/>
            <a:ext cx="3671887" cy="489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3031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" y="373084"/>
            <a:ext cx="9144001" cy="589642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«Казачьи игры»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1805003"/>
            <a:ext cx="4392488" cy="3914979"/>
          </a:xfrm>
        </p:spPr>
        <p:txBody>
          <a:bodyPr>
            <a:noAutofit/>
          </a:bodyPr>
          <a:lstStyle/>
          <a:p>
            <a:r>
              <a:rPr lang="ru-RU" sz="2000" dirty="0"/>
              <a:t>В областном культурно-спортивном мероприятии </a:t>
            </a:r>
            <a:r>
              <a:rPr lang="ru-RU" sz="2000" b="1" dirty="0"/>
              <a:t>«Казачьи игры» </a:t>
            </a:r>
            <a:r>
              <a:rPr lang="ru-RU" sz="2000" dirty="0"/>
              <a:t>заняли II место студенты группы АФ-1а, </a:t>
            </a:r>
            <a:r>
              <a:rPr lang="ru-RU" sz="2000" b="1" dirty="0"/>
              <a:t>руководитель команды - Мильшин И.А.:</a:t>
            </a:r>
            <a:br>
              <a:rPr lang="ru-RU" sz="2000" b="1" dirty="0"/>
            </a:br>
            <a:r>
              <a:rPr lang="ru-RU" sz="2000" b="1" dirty="0"/>
              <a:t>1. Ковалик Илья</a:t>
            </a:r>
            <a:br>
              <a:rPr lang="ru-RU" sz="2000" b="1" dirty="0"/>
            </a:br>
            <a:r>
              <a:rPr lang="ru-RU" sz="2000" b="1" dirty="0"/>
              <a:t>2. Овсянников Дмитрий</a:t>
            </a:r>
            <a:br>
              <a:rPr lang="ru-RU" sz="2000" b="1" dirty="0"/>
            </a:br>
            <a:r>
              <a:rPr lang="ru-RU" sz="2000" b="1" dirty="0"/>
              <a:t>3. Сидельник Вячеслав</a:t>
            </a:r>
            <a:br>
              <a:rPr lang="ru-RU" sz="2000" b="1" dirty="0"/>
            </a:br>
            <a:r>
              <a:rPr lang="ru-RU" sz="2000" b="1" dirty="0"/>
              <a:t>4. Апрышкина Арина</a:t>
            </a:r>
            <a:br>
              <a:rPr lang="ru-RU" sz="2000" b="1" dirty="0"/>
            </a:br>
            <a:r>
              <a:rPr lang="ru-RU" sz="2000" b="1" dirty="0"/>
              <a:t>5.Бирюкова Ксения</a:t>
            </a:r>
            <a:br>
              <a:rPr lang="ru-RU" sz="2000" b="1" dirty="0"/>
            </a:br>
            <a:r>
              <a:rPr lang="ru-RU" sz="2000" b="1" dirty="0"/>
              <a:t>6. Гасанова Полина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70" y="1196975"/>
            <a:ext cx="3670697" cy="48942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879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" y="373084"/>
            <a:ext cx="9144001" cy="589642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Настольный теннис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4743" y="2266417"/>
            <a:ext cx="4034432" cy="2992150"/>
          </a:xfrm>
        </p:spPr>
        <p:txBody>
          <a:bodyPr>
            <a:noAutofit/>
          </a:bodyPr>
          <a:lstStyle/>
          <a:p>
            <a:r>
              <a:rPr lang="ru-RU" sz="2000" b="1" dirty="0"/>
              <a:t>В Областных соревнованиях по настольному теннису </a:t>
            </a:r>
            <a:r>
              <a:rPr lang="ru-RU" sz="2000" dirty="0"/>
              <a:t>среди обучающихся учреждений СПО РО в г. Константиновск, </a:t>
            </a:r>
            <a:r>
              <a:rPr lang="ru-RU" sz="2000" b="1" dirty="0"/>
              <a:t>под рук. Красильников Р.В</a:t>
            </a:r>
            <a:r>
              <a:rPr lang="ru-RU" sz="2000" dirty="0"/>
              <a:t>., I место заняла команда ДПК:</a:t>
            </a:r>
            <a:br>
              <a:rPr lang="ru-RU" sz="2800" dirty="0"/>
            </a:br>
            <a:r>
              <a:rPr lang="ru-RU" sz="2000" b="1" dirty="0"/>
              <a:t>1. Васильченко Кирилл АФ-3а</a:t>
            </a:r>
            <a:br>
              <a:rPr lang="ru-RU" sz="2800" b="1" dirty="0"/>
            </a:br>
            <a:r>
              <a:rPr lang="ru-RU" sz="2000" b="1" dirty="0"/>
              <a:t>2. Марканич Александр АФ-2а</a:t>
            </a:r>
            <a:br>
              <a:rPr lang="ru-RU" sz="2800" b="1" dirty="0"/>
            </a:br>
            <a:r>
              <a:rPr lang="ru-RU" sz="2000" b="1" dirty="0"/>
              <a:t>3. Мардаровская Юлия Ф-1б</a:t>
            </a:r>
            <a:endParaRPr lang="ru-RU" sz="28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707" y="1314450"/>
            <a:ext cx="3671887" cy="489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734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" y="373084"/>
            <a:ext cx="9144001" cy="589642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Спартакиада инвалидов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44743" y="2029072"/>
            <a:ext cx="4034432" cy="3466839"/>
          </a:xfrm>
        </p:spPr>
        <p:txBody>
          <a:bodyPr>
            <a:noAutofit/>
          </a:bodyPr>
          <a:lstStyle/>
          <a:p>
            <a:r>
              <a:rPr lang="ru-RU" sz="2000" b="1" dirty="0"/>
              <a:t>В Спартакиаде инвалидов Ростовской области 2022 </a:t>
            </a:r>
            <a:r>
              <a:rPr lang="ru-RU" sz="2000" dirty="0"/>
              <a:t>приняли участи </a:t>
            </a:r>
            <a:r>
              <a:rPr lang="ru-RU" sz="2000" b="1" dirty="0"/>
              <a:t>под рук. Байрамовой М.М. </a:t>
            </a:r>
            <a:r>
              <a:rPr lang="ru-RU" sz="2000" dirty="0"/>
              <a:t>и заняли призовые места студенты:</a:t>
            </a:r>
            <a:br>
              <a:rPr lang="ru-RU" sz="3200" dirty="0"/>
            </a:br>
            <a:r>
              <a:rPr lang="ru-RU" sz="2000" dirty="0"/>
              <a:t>1. </a:t>
            </a:r>
            <a:r>
              <a:rPr lang="ru-RU" sz="2000" b="1" dirty="0"/>
              <a:t>Бурлаков Руслан</a:t>
            </a:r>
            <a:r>
              <a:rPr lang="ru-RU" sz="2000" dirty="0"/>
              <a:t>, Ф-1с, шахматы - II место.</a:t>
            </a:r>
            <a:br>
              <a:rPr lang="ru-RU" sz="3200" dirty="0"/>
            </a:br>
            <a:r>
              <a:rPr lang="ru-RU" sz="2000" dirty="0"/>
              <a:t>2. </a:t>
            </a:r>
            <a:r>
              <a:rPr lang="ru-RU" sz="2000" b="1" dirty="0"/>
              <a:t>Усков Назар</a:t>
            </a:r>
            <a:r>
              <a:rPr lang="ru-RU" sz="2000" dirty="0"/>
              <a:t>, Ф-1с, настольный теннис - II место.</a:t>
            </a:r>
            <a:br>
              <a:rPr lang="ru-RU" sz="3200" dirty="0"/>
            </a:br>
            <a:r>
              <a:rPr lang="ru-RU" sz="2000" dirty="0"/>
              <a:t>3. </a:t>
            </a:r>
            <a:r>
              <a:rPr lang="ru-RU" sz="2000" b="1" dirty="0"/>
              <a:t>Кошкина Мария</a:t>
            </a:r>
            <a:r>
              <a:rPr lang="ru-RU" sz="2000" dirty="0"/>
              <a:t>, Ф-4с, настольный теннис - III место.</a:t>
            </a:r>
            <a:endParaRPr lang="ru-RU" sz="4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75" y="2144221"/>
            <a:ext cx="4324395" cy="3236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025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5" y="373084"/>
            <a:ext cx="9144001" cy="589642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«На приз деда Мороза»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2720" y="1926288"/>
            <a:ext cx="4636654" cy="3672408"/>
          </a:xfrm>
        </p:spPr>
        <p:txBody>
          <a:bodyPr>
            <a:noAutofit/>
          </a:bodyPr>
          <a:lstStyle/>
          <a:p>
            <a:r>
              <a:rPr lang="ru-RU" sz="1800" dirty="0"/>
              <a:t>В Открытых областных соревнованиях по фитнес-аэробике </a:t>
            </a:r>
            <a:r>
              <a:rPr lang="ru-RU" sz="1800" b="1" dirty="0"/>
              <a:t>«На приз деда Мороза» </a:t>
            </a:r>
            <a:r>
              <a:rPr lang="ru-RU" sz="1800" dirty="0"/>
              <a:t>- команда ДПК заняла I место </a:t>
            </a:r>
            <a:r>
              <a:rPr lang="ru-RU" sz="1800" b="1" dirty="0"/>
              <a:t>под руководством Вепревой Татьяны</a:t>
            </a:r>
            <a:r>
              <a:rPr lang="ru-RU" sz="1800" dirty="0"/>
              <a:t>, руководителя спортивно-массового отдела МК_ДПК:</a:t>
            </a:r>
            <a:br>
              <a:rPr lang="ru-RU" sz="2000" dirty="0"/>
            </a:br>
            <a:r>
              <a:rPr lang="ru-RU" sz="1800" b="1" dirty="0"/>
              <a:t>1.Скольник Александр - Ф-1б</a:t>
            </a:r>
            <a:br>
              <a:rPr lang="ru-RU" sz="2000" b="1" dirty="0"/>
            </a:br>
            <a:r>
              <a:rPr lang="ru-RU" sz="1800" b="1" dirty="0"/>
              <a:t>2. Бескоровайный Алексей - Ф-1а</a:t>
            </a:r>
            <a:br>
              <a:rPr lang="ru-RU" sz="2000" b="1" dirty="0"/>
            </a:br>
            <a:r>
              <a:rPr lang="ru-RU" sz="1800" b="1" dirty="0"/>
              <a:t>3. Войтенко Любовь - Ф-1а</a:t>
            </a:r>
            <a:br>
              <a:rPr lang="ru-RU" sz="2000" b="1" dirty="0"/>
            </a:br>
            <a:r>
              <a:rPr lang="ru-RU" sz="1800" b="1" dirty="0"/>
              <a:t>4. Куцык Алена - Ф2б</a:t>
            </a:r>
            <a:br>
              <a:rPr lang="ru-RU" sz="2000" b="1" dirty="0"/>
            </a:br>
            <a:r>
              <a:rPr lang="ru-RU" sz="1800" b="1" dirty="0"/>
              <a:t>5. Бабарыкина Елизавета - СД-2</a:t>
            </a:r>
            <a:br>
              <a:rPr lang="ru-RU" sz="2000" b="1" dirty="0"/>
            </a:br>
            <a:r>
              <a:rPr lang="ru-RU" sz="1800" b="1" dirty="0"/>
              <a:t>6. Вершинина Анна - АФ-1а</a:t>
            </a:r>
            <a:br>
              <a:rPr lang="ru-RU" sz="2000" b="1" dirty="0"/>
            </a:br>
            <a:r>
              <a:rPr lang="ru-RU" sz="1800" b="1" dirty="0"/>
              <a:t>7. Вепрева Татьяна - Ф-3б</a:t>
            </a:r>
            <a:endParaRPr lang="ru-RU" sz="2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840" y="1314450"/>
            <a:ext cx="3913620" cy="489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131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85703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Гимн Российской Федерации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836712"/>
            <a:ext cx="9144000" cy="6021288"/>
          </a:xfrm>
        </p:spPr>
        <p:txBody>
          <a:bodyPr>
            <a:normAutofit fontScale="77500" lnSpcReduction="20000"/>
          </a:bodyPr>
          <a:lstStyle/>
          <a:p>
            <a:pPr marL="45720" indent="0" algn="ctr">
              <a:buNone/>
            </a:pPr>
            <a:r>
              <a:rPr lang="ru-RU" dirty="0"/>
              <a:t>Россия — священная наша держава,</a:t>
            </a:r>
            <a:br>
              <a:rPr lang="ru-RU" dirty="0"/>
            </a:br>
            <a:r>
              <a:rPr lang="ru-RU" dirty="0"/>
              <a:t>Россия — любимая наша страна.</a:t>
            </a:r>
            <a:br>
              <a:rPr lang="ru-RU" dirty="0"/>
            </a:br>
            <a:r>
              <a:rPr lang="ru-RU" dirty="0"/>
              <a:t>Могучая воля, великая слава —</a:t>
            </a:r>
            <a:br>
              <a:rPr lang="ru-RU" dirty="0"/>
            </a:br>
            <a:r>
              <a:rPr lang="ru-RU" dirty="0"/>
              <a:t>Твоё достоянье на все времена!</a:t>
            </a:r>
          </a:p>
          <a:p>
            <a:pPr marL="45720" indent="0" algn="ctr">
              <a:buNone/>
            </a:pPr>
            <a:r>
              <a:rPr lang="ru-RU" dirty="0"/>
              <a:t>Славься, Отечество наше свободное,</a:t>
            </a:r>
            <a:br>
              <a:rPr lang="ru-RU" dirty="0"/>
            </a:br>
            <a:r>
              <a:rPr lang="ru-RU" dirty="0"/>
              <a:t>Братских народов союз вековой,</a:t>
            </a:r>
            <a:br>
              <a:rPr lang="ru-RU" dirty="0"/>
            </a:br>
            <a:r>
              <a:rPr lang="ru-RU" dirty="0"/>
              <a:t>Предками данная мудрость народная!</a:t>
            </a:r>
            <a:br>
              <a:rPr lang="ru-RU" dirty="0"/>
            </a:br>
            <a:r>
              <a:rPr lang="ru-RU" dirty="0"/>
              <a:t>Славься, страна! Мы гордимся тобой!</a:t>
            </a:r>
          </a:p>
          <a:p>
            <a:pPr marL="45720" indent="0" algn="ctr">
              <a:buNone/>
            </a:pPr>
            <a:r>
              <a:rPr lang="ru-RU" dirty="0"/>
              <a:t>От южных морей до полярного края</a:t>
            </a:r>
            <a:br>
              <a:rPr lang="ru-RU" dirty="0"/>
            </a:br>
            <a:r>
              <a:rPr lang="ru-RU" dirty="0"/>
              <a:t>Раскинулись наши леса и поля.</a:t>
            </a:r>
            <a:br>
              <a:rPr lang="ru-RU" dirty="0"/>
            </a:br>
            <a:r>
              <a:rPr lang="ru-RU" dirty="0"/>
              <a:t>Одна ты на свете! Одна ты такая —</a:t>
            </a:r>
            <a:br>
              <a:rPr lang="ru-RU" dirty="0"/>
            </a:br>
            <a:r>
              <a:rPr lang="ru-RU" dirty="0"/>
              <a:t>Хранимая Богом родная земля!</a:t>
            </a:r>
          </a:p>
          <a:p>
            <a:pPr marL="45720" indent="0" algn="ctr">
              <a:buNone/>
            </a:pPr>
            <a:r>
              <a:rPr lang="ru-RU" dirty="0"/>
              <a:t>Славься, Отечество наше свободное,</a:t>
            </a:r>
            <a:br>
              <a:rPr lang="ru-RU" dirty="0"/>
            </a:br>
            <a:r>
              <a:rPr lang="ru-RU" dirty="0"/>
              <a:t>Братских народов союз вековой,</a:t>
            </a:r>
            <a:br>
              <a:rPr lang="ru-RU" dirty="0"/>
            </a:br>
            <a:r>
              <a:rPr lang="ru-RU" dirty="0"/>
              <a:t>Предками данная мудрость народная!</a:t>
            </a:r>
            <a:br>
              <a:rPr lang="ru-RU" dirty="0"/>
            </a:br>
            <a:r>
              <a:rPr lang="ru-RU" dirty="0"/>
              <a:t>Славься, страна! Мы гордимся тобой!</a:t>
            </a:r>
          </a:p>
          <a:p>
            <a:pPr marL="45720" indent="0" algn="ctr">
              <a:buNone/>
            </a:pPr>
            <a:r>
              <a:rPr lang="ru-RU" dirty="0"/>
              <a:t>Широкий простор для мечты и для жизни</a:t>
            </a:r>
            <a:br>
              <a:rPr lang="ru-RU" dirty="0"/>
            </a:br>
            <a:r>
              <a:rPr lang="ru-RU" dirty="0"/>
              <a:t>Грядущие нам открывают года.</a:t>
            </a:r>
            <a:br>
              <a:rPr lang="ru-RU" dirty="0"/>
            </a:br>
            <a:r>
              <a:rPr lang="ru-RU" dirty="0"/>
              <a:t>Нам силу даёт наша верность Отчизне.</a:t>
            </a:r>
            <a:br>
              <a:rPr lang="ru-RU" dirty="0"/>
            </a:br>
            <a:r>
              <a:rPr lang="ru-RU" dirty="0"/>
              <a:t>Так было, так есть и так будет всегда!</a:t>
            </a:r>
          </a:p>
          <a:p>
            <a:pPr marL="45720" indent="0" algn="ctr">
              <a:buNone/>
            </a:pPr>
            <a:r>
              <a:rPr lang="ru-RU" dirty="0"/>
              <a:t>Славься, Отечество наше свободное,</a:t>
            </a:r>
            <a:br>
              <a:rPr lang="ru-RU" dirty="0"/>
            </a:br>
            <a:r>
              <a:rPr lang="ru-RU" dirty="0"/>
              <a:t>Братских народов союз вековой,</a:t>
            </a:r>
            <a:br>
              <a:rPr lang="ru-RU" dirty="0"/>
            </a:br>
            <a:r>
              <a:rPr lang="ru-RU" dirty="0"/>
              <a:t>Предками данная мудрость народная!</a:t>
            </a:r>
            <a:br>
              <a:rPr lang="ru-RU" dirty="0"/>
            </a:br>
            <a:r>
              <a:rPr lang="ru-RU" dirty="0"/>
              <a:t>Славься, страна! Мы гордимся тобой!</a:t>
            </a:r>
          </a:p>
        </p:txBody>
      </p:sp>
    </p:spTree>
    <p:extLst>
      <p:ext uri="{BB962C8B-B14F-4D97-AF65-F5344CB8AC3E}">
        <p14:creationId xmlns:p14="http://schemas.microsoft.com/office/powerpoint/2010/main" val="33583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0" y="5545765"/>
            <a:ext cx="9252520" cy="989353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«Мне через сердце виден мир»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59189"/>
            <a:ext cx="388843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Объект 9"/>
          <p:cNvSpPr>
            <a:spLocks noGrp="1"/>
          </p:cNvSpPr>
          <p:nvPr>
            <p:ph sz="quarter" idx="4"/>
          </p:nvPr>
        </p:nvSpPr>
        <p:spPr>
          <a:xfrm>
            <a:off x="3899419" y="3216959"/>
            <a:ext cx="5216620" cy="2328806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600" dirty="0"/>
              <a:t>За участие в выставке изобразительного и декоративно- прикладного искусства XXI областного фестиваля творчества детей–инвалидов </a:t>
            </a:r>
            <a:r>
              <a:rPr lang="ru-RU" sz="1600" b="1" dirty="0"/>
              <a:t>«Мне через сердце виден мир»</a:t>
            </a:r>
            <a:r>
              <a:rPr lang="ru-RU" sz="1600" dirty="0"/>
              <a:t> были награждены благодарностью  и грамотами:</a:t>
            </a:r>
            <a:br>
              <a:rPr lang="ru-RU" sz="1600" dirty="0"/>
            </a:br>
            <a:r>
              <a:rPr lang="ru-RU" sz="1600" b="1" dirty="0"/>
              <a:t>Директор ГБПОУ РО «ДПК» - Пискунов Петр Иванович;</a:t>
            </a:r>
            <a:br>
              <a:rPr lang="ru-RU" sz="1600" b="1" dirty="0"/>
            </a:br>
            <a:r>
              <a:rPr lang="ru-RU" sz="1600" b="1" dirty="0"/>
              <a:t>Руководитель ГБПОУ РО «ДПК» - Чеберкус М.Н;</a:t>
            </a:r>
            <a:br>
              <a:rPr lang="ru-RU" sz="1600" b="1" dirty="0"/>
            </a:br>
            <a:r>
              <a:rPr lang="ru-RU" sz="1600" b="1" dirty="0"/>
              <a:t>Руководитель ГБПОУ РО «ДПК» - Толстова Е.В;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8" y="476672"/>
            <a:ext cx="3271275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489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«Быть, а не казаться!»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30" y="1628801"/>
            <a:ext cx="3331939" cy="4442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82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«Лидер СПО РОССИИ – 2021/2022»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030" y="1628800"/>
            <a:ext cx="3331939" cy="4442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645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25"/>
            <a:ext cx="86409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2936"/>
            <a:ext cx="9144000" cy="1008112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ru-RU" sz="6000" b="1" dirty="0">
                <a:ln w="10541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Татьянин</a:t>
            </a:r>
            <a:r>
              <a:rPr lang="ru-RU" sz="60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ru-RU" sz="6000" b="1" dirty="0">
                <a:ln w="10541" cmpd="sng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День</a:t>
            </a:r>
            <a:endParaRPr lang="ru-RU" sz="6000" dirty="0">
              <a:ln w="10541" cmpd="sng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73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Волонтёры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1124744"/>
            <a:ext cx="460851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148064" y="1124744"/>
            <a:ext cx="3744416" cy="532859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400" dirty="0">
                <a:cs typeface="Arial" panose="020B0604020202020204" pitchFamily="34" charset="0"/>
              </a:rPr>
              <a:t>Администрация Ворошиловского района выражает благодарность социальному педагогу </a:t>
            </a:r>
            <a:r>
              <a:rPr lang="ru-RU" sz="1400" b="1" dirty="0">
                <a:cs typeface="Arial" panose="020B0604020202020204" pitchFamily="34" charset="0"/>
              </a:rPr>
              <a:t>Пятиной Елене Анатольевне</a:t>
            </a:r>
            <a:r>
              <a:rPr lang="ru-RU" sz="1400" dirty="0">
                <a:cs typeface="Arial" panose="020B0604020202020204" pitchFamily="34" charset="0"/>
              </a:rPr>
              <a:t> </a:t>
            </a:r>
            <a:r>
              <a:rPr lang="en-US" sz="1400" dirty="0">
                <a:cs typeface="Arial" panose="020B0604020202020204" pitchFamily="34" charset="0"/>
              </a:rPr>
              <a:t>       </a:t>
            </a:r>
            <a:r>
              <a:rPr lang="ru-RU" sz="1400" dirty="0">
                <a:cs typeface="Arial" panose="020B0604020202020204" pitchFamily="34" charset="0"/>
              </a:rPr>
              <a:t>и нашим студентам</a:t>
            </a:r>
            <a:r>
              <a:rPr lang="en-US" sz="1400" dirty="0">
                <a:cs typeface="Arial" panose="020B0604020202020204" pitchFamily="34" charset="0"/>
              </a:rPr>
              <a:t>:</a:t>
            </a:r>
            <a:br>
              <a:rPr lang="en-US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Подгол Полину</a:t>
            </a:r>
            <a:r>
              <a:rPr lang="ru-RU" sz="1400" dirty="0">
                <a:cs typeface="Arial" panose="020B0604020202020204" pitchFamily="34" charset="0"/>
              </a:rPr>
              <a:t> – Н-3а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Воеводову Ирину</a:t>
            </a:r>
            <a:r>
              <a:rPr lang="ru-RU" sz="1400" dirty="0">
                <a:cs typeface="Arial" panose="020B0604020202020204" pitchFamily="34" charset="0"/>
              </a:rPr>
              <a:t> – Н-3а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Поскальнюк Марию </a:t>
            </a:r>
            <a:r>
              <a:rPr lang="ru-RU" sz="1400" dirty="0">
                <a:cs typeface="Arial" panose="020B0604020202020204" pitchFamily="34" charset="0"/>
              </a:rPr>
              <a:t>– Н-4а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Соколову Аурику </a:t>
            </a:r>
            <a:r>
              <a:rPr lang="ru-RU" sz="1400" dirty="0">
                <a:cs typeface="Arial" panose="020B0604020202020204" pitchFamily="34" charset="0"/>
              </a:rPr>
              <a:t>– К-2в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Максимову Ольгу </a:t>
            </a:r>
            <a:r>
              <a:rPr lang="ru-RU" sz="1400" dirty="0">
                <a:cs typeface="Arial" panose="020B0604020202020204" pitchFamily="34" charset="0"/>
              </a:rPr>
              <a:t>–К2б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Хрипченко Анастасию </a:t>
            </a:r>
            <a:r>
              <a:rPr lang="ru-RU" sz="1400" dirty="0">
                <a:cs typeface="Arial" panose="020B0604020202020204" pitchFamily="34" charset="0"/>
              </a:rPr>
              <a:t>–К-2а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Воробьеву Алену </a:t>
            </a:r>
            <a:r>
              <a:rPr lang="ru-RU" sz="1400" dirty="0">
                <a:cs typeface="Arial" panose="020B0604020202020204" pitchFamily="34" charset="0"/>
              </a:rPr>
              <a:t>– Н-3а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Кассай Виолетту </a:t>
            </a:r>
            <a:r>
              <a:rPr lang="ru-RU" sz="1400" dirty="0">
                <a:cs typeface="Arial" panose="020B0604020202020204" pitchFamily="34" charset="0"/>
              </a:rPr>
              <a:t>–К-3б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Латифову Камилу </a:t>
            </a:r>
            <a:r>
              <a:rPr lang="ru-RU" sz="1400" dirty="0">
                <a:cs typeface="Arial" panose="020B0604020202020204" pitchFamily="34" charset="0"/>
              </a:rPr>
              <a:t>–К-3а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Асланову Эллу </a:t>
            </a:r>
            <a:r>
              <a:rPr lang="ru-RU" sz="1400" dirty="0">
                <a:cs typeface="Arial" panose="020B0604020202020204" pitchFamily="34" charset="0"/>
              </a:rPr>
              <a:t>–К-21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Гриценко Софью </a:t>
            </a:r>
            <a:r>
              <a:rPr lang="ru-RU" sz="1400" dirty="0">
                <a:cs typeface="Arial" panose="020B0604020202020204" pitchFamily="34" charset="0"/>
              </a:rPr>
              <a:t>– К-2а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Крахмальную Ингу </a:t>
            </a:r>
            <a:r>
              <a:rPr lang="ru-RU" sz="1400" dirty="0">
                <a:cs typeface="Arial" panose="020B0604020202020204" pitchFamily="34" charset="0"/>
              </a:rPr>
              <a:t>–АФ-2а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Матвееву Анастасию </a:t>
            </a:r>
            <a:r>
              <a:rPr lang="ru-RU" sz="1400" dirty="0">
                <a:cs typeface="Arial" panose="020B0604020202020204" pitchFamily="34" charset="0"/>
              </a:rPr>
              <a:t>– Ф-3а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Вениаминову Марию </a:t>
            </a:r>
            <a:r>
              <a:rPr lang="ru-RU" sz="1400" dirty="0">
                <a:cs typeface="Arial" panose="020B0604020202020204" pitchFamily="34" charset="0"/>
              </a:rPr>
              <a:t>– К-1б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Меньшикову Ангелину </a:t>
            </a:r>
            <a:r>
              <a:rPr lang="ru-RU" sz="1400" dirty="0">
                <a:cs typeface="Arial" panose="020B0604020202020204" pitchFamily="34" charset="0"/>
              </a:rPr>
              <a:t>– </a:t>
            </a:r>
            <a:r>
              <a:rPr lang="en-US" sz="1400" dirty="0">
                <a:cs typeface="Arial" panose="020B0604020202020204" pitchFamily="34" charset="0"/>
              </a:rPr>
              <a:t>C</a:t>
            </a:r>
            <a:r>
              <a:rPr lang="ru-RU" sz="1400" dirty="0">
                <a:cs typeface="Arial" panose="020B0604020202020204" pitchFamily="34" charset="0"/>
              </a:rPr>
              <a:t>Д-1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Белоус Марию</a:t>
            </a:r>
            <a:r>
              <a:rPr lang="ru-RU" sz="1400" dirty="0">
                <a:cs typeface="Arial" panose="020B0604020202020204" pitchFamily="34" charset="0"/>
              </a:rPr>
              <a:t> – СД-1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Суанбекову Гульнару </a:t>
            </a:r>
            <a:r>
              <a:rPr lang="ru-RU" sz="1400" dirty="0">
                <a:cs typeface="Arial" panose="020B0604020202020204" pitchFamily="34" charset="0"/>
              </a:rPr>
              <a:t>–Ф-</a:t>
            </a:r>
            <a:r>
              <a:rPr lang="en-US" sz="1400" dirty="0">
                <a:cs typeface="Arial" panose="020B0604020202020204" pitchFamily="34" charset="0"/>
              </a:rPr>
              <a:t>1</a:t>
            </a:r>
            <a:r>
              <a:rPr lang="ru-RU" sz="1400" dirty="0">
                <a:cs typeface="Arial" panose="020B0604020202020204" pitchFamily="34" charset="0"/>
              </a:rPr>
              <a:t>с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Соболева Дмитрия </a:t>
            </a:r>
            <a:r>
              <a:rPr lang="ru-RU" sz="1400" dirty="0">
                <a:cs typeface="Arial" panose="020B0604020202020204" pitchFamily="34" charset="0"/>
              </a:rPr>
              <a:t>– Ф-1а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Шестакову Людмилу </a:t>
            </a:r>
            <a:r>
              <a:rPr lang="ru-RU" sz="1400" dirty="0">
                <a:cs typeface="Arial" panose="020B0604020202020204" pitchFamily="34" charset="0"/>
              </a:rPr>
              <a:t>– Ф-1а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Вепреву Татьяну </a:t>
            </a:r>
            <a:r>
              <a:rPr lang="ru-RU" sz="1400" dirty="0">
                <a:cs typeface="Arial" panose="020B0604020202020204" pitchFamily="34" charset="0"/>
              </a:rPr>
              <a:t>– Ф-3б</a:t>
            </a:r>
            <a:br>
              <a:rPr lang="ru-RU" sz="1400" dirty="0">
                <a:cs typeface="Arial" panose="020B0604020202020204" pitchFamily="34" charset="0"/>
              </a:rPr>
            </a:br>
            <a:r>
              <a:rPr lang="ru-RU" sz="1400" b="1" dirty="0">
                <a:cs typeface="Arial" panose="020B0604020202020204" pitchFamily="34" charset="0"/>
              </a:rPr>
              <a:t>Юрченко Алину </a:t>
            </a:r>
            <a:r>
              <a:rPr lang="ru-RU" sz="1400" dirty="0">
                <a:cs typeface="Arial" panose="020B0604020202020204" pitchFamily="34" charset="0"/>
              </a:rPr>
              <a:t>– Н-3а</a:t>
            </a:r>
          </a:p>
        </p:txBody>
      </p:sp>
    </p:spTree>
    <p:extLst>
      <p:ext uri="{BB962C8B-B14F-4D97-AF65-F5344CB8AC3E}">
        <p14:creationId xmlns:p14="http://schemas.microsoft.com/office/powerpoint/2010/main" val="386370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1392238"/>
            <a:ext cx="3888432" cy="4145037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8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</a:rPr>
              <a:t>Ансамбль народной песни «Донское сияние» под руководством Кваша Н.И.</a:t>
            </a:r>
            <a:r>
              <a:rPr lang="ru-RU" sz="2480" dirty="0">
                <a:ln>
                  <a:solidFill>
                    <a:schemeClr val="bg2">
                      <a:lumMod val="75000"/>
                    </a:schemeClr>
                  </a:solidFill>
                </a:ln>
              </a:rPr>
              <a:t> </a:t>
            </a:r>
            <a:r>
              <a:rPr lang="ru-RU" sz="2480" dirty="0"/>
              <a:t>– победитель Всероссийского конкурса-фестиваля </a:t>
            </a:r>
            <a:r>
              <a:rPr lang="ru-RU" sz="2480" b="1" dirty="0"/>
              <a:t>«Народный артист» </a:t>
            </a:r>
            <a:r>
              <a:rPr lang="ru-RU" sz="2480" dirty="0"/>
              <a:t>и призер 3 степени областного конкурса </a:t>
            </a:r>
            <a:r>
              <a:rPr lang="ru-RU" sz="2480" b="1" dirty="0"/>
              <a:t>«Быть добру на Дону».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340768"/>
            <a:ext cx="4145037" cy="4145037"/>
          </a:xfrm>
        </p:spPr>
      </p:pic>
    </p:spTree>
    <p:extLst>
      <p:ext uri="{BB962C8B-B14F-4D97-AF65-F5344CB8AC3E}">
        <p14:creationId xmlns:p14="http://schemas.microsoft.com/office/powerpoint/2010/main" val="109001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998659" y="722752"/>
            <a:ext cx="3662120" cy="639762"/>
          </a:xfrm>
        </p:spPr>
        <p:txBody>
          <a:bodyPr/>
          <a:lstStyle/>
          <a:p>
            <a:r>
              <a:rPr lang="ru-RU" sz="1600" dirty="0"/>
              <a:t>Теплова Дарья и Вотякова София под руководством Ивановой И.В.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553646"/>
            <a:ext cx="3348038" cy="2436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4554460" y="59288"/>
            <a:ext cx="3815128" cy="1574400"/>
          </a:xfrm>
        </p:spPr>
        <p:txBody>
          <a:bodyPr/>
          <a:lstStyle/>
          <a:p>
            <a:r>
              <a:rPr lang="ru-RU" sz="1600" dirty="0"/>
              <a:t>Усков Назар, Варламов Артем, Контарева Наталья, Фенева Диана под руководством Берестовой Н.В.</a:t>
            </a:r>
            <a:br>
              <a:rPr lang="ru-RU" sz="1600" dirty="0"/>
            </a:br>
            <a:endParaRPr lang="ru-RU" sz="1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553646"/>
            <a:ext cx="3348000" cy="24362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0" y="4293096"/>
            <a:ext cx="9144000" cy="1728192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3600" b="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  <a:effectLst/>
              </a:rPr>
              <a:t>Призеры областного конкурса </a:t>
            </a:r>
            <a:br>
              <a:rPr lang="ru-RU" sz="3600" b="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  <a:effectLst/>
              </a:rPr>
            </a:br>
            <a:r>
              <a:rPr lang="ru-RU" sz="3600" b="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  <a:effectLst/>
              </a:rPr>
              <a:t>«Быть добру на Дону» </a:t>
            </a:r>
            <a:br>
              <a:rPr lang="ru-RU" sz="3600" b="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  <a:effectLst/>
              </a:rPr>
            </a:br>
            <a:r>
              <a:rPr lang="ru-RU" sz="3600" b="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  <a:effectLst/>
              </a:rPr>
              <a:t>в литературной номинации</a:t>
            </a:r>
            <a:endParaRPr lang="ru-RU" sz="3600" b="0" dirty="0">
              <a:ln>
                <a:solidFill>
                  <a:schemeClr val="bg2">
                    <a:lumMod val="75000"/>
                  </a:schemeClr>
                </a:solidFill>
              </a:ln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92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157192"/>
            <a:ext cx="9144000" cy="1143000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43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«Лучший образ педагога»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731518"/>
            <a:ext cx="3806135" cy="2337442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1900" b="1" dirty="0"/>
              <a:t>Теплова Дарья, Федоренко Арина, Мильгунова Анастасия и Медведева Екатерина </a:t>
            </a:r>
            <a:r>
              <a:rPr lang="ru-RU" sz="1900" dirty="0"/>
              <a:t>– победители в разных номинациях областного конкурса </a:t>
            </a:r>
            <a:r>
              <a:rPr lang="ru-RU" sz="1900" b="1" dirty="0"/>
              <a:t>«Лучший образ педагога».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689927" y="3068960"/>
            <a:ext cx="3799776" cy="184301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1900" dirty="0"/>
              <a:t>Благодарим членов жюри: </a:t>
            </a:r>
            <a:r>
              <a:rPr lang="ru-RU" sz="1900" b="1" dirty="0"/>
              <a:t>Иванову И.В., Федосову Е.А., Ермоленко О.Ю., Измайлову Л.В., Берестовую Н.В., Ускову Е.В., Богачеву М.О.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572" y="1052736"/>
            <a:ext cx="4389157" cy="3291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6269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8059" y="-171400"/>
            <a:ext cx="9684567" cy="1474517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40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«Я здесь учусь, и мне это нравится»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57" y="2204864"/>
            <a:ext cx="4862106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204864"/>
            <a:ext cx="3923137" cy="3240360"/>
          </a:xfrm>
        </p:spPr>
        <p:txBody>
          <a:bodyPr>
            <a:noAutofit/>
          </a:bodyPr>
          <a:lstStyle/>
          <a:p>
            <a:r>
              <a:rPr lang="ru-RU" sz="1500" dirty="0"/>
              <a:t>Студенты, занявшие призовые места в областном заочном конкурсе творческих работ </a:t>
            </a:r>
            <a:r>
              <a:rPr lang="ru-RU" sz="1500" b="1" dirty="0"/>
              <a:t>«Я здесь учусь, и мне это нравится»:</a:t>
            </a:r>
          </a:p>
          <a:p>
            <a:r>
              <a:rPr lang="ru-RU" sz="1500" dirty="0"/>
              <a:t> </a:t>
            </a:r>
            <a:r>
              <a:rPr lang="ru-RU" sz="1500" b="1" dirty="0"/>
              <a:t>Петрова Дарья, Коханова Ангелина, Крыгина Татьяну (руководитель Иванова И.В.).</a:t>
            </a:r>
          </a:p>
          <a:p>
            <a:r>
              <a:rPr lang="ru-RU" sz="1500" dirty="0"/>
              <a:t> </a:t>
            </a:r>
            <a:r>
              <a:rPr lang="ru-RU" sz="1500" b="1" dirty="0"/>
              <a:t>Медведева Екатерина (руководитель Нестеренко Л.А.)</a:t>
            </a:r>
            <a:r>
              <a:rPr lang="ru-RU" sz="1500" dirty="0"/>
              <a:t>. Медведеву Екатерину мы поздравляем и за 2 место в </a:t>
            </a:r>
            <a:r>
              <a:rPr lang="ru-RU" sz="1500" b="1" dirty="0"/>
              <a:t>областном дистанционном конкурсе эссе, посв. 420-летию со дня рождения Я.А.Коменского.</a:t>
            </a:r>
          </a:p>
        </p:txBody>
      </p:sp>
    </p:spTree>
    <p:extLst>
      <p:ext uri="{BB962C8B-B14F-4D97-AF65-F5344CB8AC3E}">
        <p14:creationId xmlns:p14="http://schemas.microsoft.com/office/powerpoint/2010/main" val="273367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4" y="194893"/>
            <a:ext cx="9144001" cy="1165706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/>
          <a:p>
            <a:pPr marL="0" indent="0" algn="ctr">
              <a:buNone/>
            </a:pPr>
            <a:r>
              <a:rPr lang="ru-RU" sz="3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«Иностранный язык</a:t>
            </a:r>
            <a:br>
              <a:rPr lang="ru-RU" sz="3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</a:br>
            <a:r>
              <a:rPr lang="ru-RU" sz="36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rgbClr val="00B0F0"/>
                </a:solidFill>
              </a:rPr>
              <a:t> в профессиональной деятельности»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3043060"/>
            <a:ext cx="4680520" cy="2108064"/>
          </a:xfrm>
        </p:spPr>
        <p:txBody>
          <a:bodyPr>
            <a:noAutofit/>
          </a:bodyPr>
          <a:lstStyle/>
          <a:p>
            <a:r>
              <a:rPr lang="ru-RU" sz="1800" b="1" dirty="0"/>
              <a:t>Горобец Дарья (рук. Анищенко С.В.), Губерт Кирилл (рук. Сулин Д.В.), Герман Виктория (рук. Голуб Е.В.) </a:t>
            </a:r>
            <a:r>
              <a:rPr lang="ru-RU" sz="1800" dirty="0"/>
              <a:t>стали победителями в региональной олимпиаде по иностранному языку </a:t>
            </a:r>
            <a:r>
              <a:rPr lang="ru-RU" sz="1800" b="1" dirty="0"/>
              <a:t>«Иностранный язык в профессиональной деятельности».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16832"/>
            <a:ext cx="4360521" cy="4360521"/>
          </a:xfrm>
        </p:spPr>
      </p:pic>
    </p:spTree>
    <p:extLst>
      <p:ext uri="{BB962C8B-B14F-4D97-AF65-F5344CB8AC3E}">
        <p14:creationId xmlns:p14="http://schemas.microsoft.com/office/powerpoint/2010/main" val="102084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869</TotalTime>
  <Words>618</Words>
  <Application>Microsoft Office PowerPoint</Application>
  <PresentationFormat>On-screen Show (4:3)</PresentationFormat>
  <Paragraphs>53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Воздушный поток</vt:lpstr>
      <vt:lpstr>Татьянин День</vt:lpstr>
      <vt:lpstr>Гимн Российской Федерации</vt:lpstr>
      <vt:lpstr>Татьянин День</vt:lpstr>
      <vt:lpstr>Волонтёры</vt:lpstr>
      <vt:lpstr> </vt:lpstr>
      <vt:lpstr>Призеры областного конкурса  «Быть добру на Дону»  в литературной номинации</vt:lpstr>
      <vt:lpstr>«Лучший образ педагога»</vt:lpstr>
      <vt:lpstr>«Я здесь учусь, и мне это нравится»</vt:lpstr>
      <vt:lpstr>«Иностранный язык  в профессиональной деятельности»</vt:lpstr>
      <vt:lpstr>Молодые поэты</vt:lpstr>
      <vt:lpstr>«Мы вместе 2022»</vt:lpstr>
      <vt:lpstr>«Мы вместе 2022»</vt:lpstr>
      <vt:lpstr>«Народный артист 2022»</vt:lpstr>
      <vt:lpstr>«Серпантин искусств»</vt:lpstr>
      <vt:lpstr>«Ростовская осень»</vt:lpstr>
      <vt:lpstr>«Казачьи игры»</vt:lpstr>
      <vt:lpstr>Настольный теннис</vt:lpstr>
      <vt:lpstr>Спартакиада инвалидов </vt:lpstr>
      <vt:lpstr>«На приз деда Мороза»</vt:lpstr>
      <vt:lpstr>«Мне через сердце виден мир»</vt:lpstr>
      <vt:lpstr>«Быть, а не казаться!»</vt:lpstr>
      <vt:lpstr>«Лидер СПО РОССИИ – 2021/2022»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Татьянин День</dc:title>
  <dc:creator>Дима_пк</dc:creator>
  <cp:lastModifiedBy>Кристина Хантимерян</cp:lastModifiedBy>
  <cp:revision>35</cp:revision>
  <dcterms:created xsi:type="dcterms:W3CDTF">2023-01-24T14:21:14Z</dcterms:created>
  <dcterms:modified xsi:type="dcterms:W3CDTF">2023-01-26T09:10:12Z</dcterms:modified>
</cp:coreProperties>
</file>