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59" r:id="rId5"/>
    <p:sldId id="260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300" r:id="rId43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882D"/>
    <a:srgbClr val="422C16"/>
    <a:srgbClr val="0C788E"/>
    <a:srgbClr val="006666"/>
    <a:srgbClr val="0099CC"/>
    <a:srgbClr val="3366CC"/>
    <a:srgbClr val="660033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23" autoAdjust="0"/>
    <p:restoredTop sz="94652" autoAdjust="0"/>
  </p:normalViewPr>
  <p:slideViewPr>
    <p:cSldViewPr>
      <p:cViewPr varScale="1">
        <p:scale>
          <a:sx n="70" d="100"/>
          <a:sy n="70" d="100"/>
        </p:scale>
        <p:origin x="131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F7912-4F63-44E0-9980-01CD3685617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p:transition spd="med" advClick="0" advTm="5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9780D-9CEE-403B-A1EF-0F7AAD0DCC6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p:transition spd="med" advClick="0" advTm="5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E5E50-9F54-48C4-91F0-B00FB79CA7C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p:transition spd="med" advClick="0" advTm="5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A11C0-6383-4F26-A533-5EAAC86C737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p:transition spd="med" advClick="0" advTm="5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F51D8-8969-4DB4-B1CB-101DE47826F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p:transition spd="med" advClick="0" advTm="5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75227-521A-48D3-A77C-4B24C8212CF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p:transition spd="med" advClick="0" advTm="5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80D611-17CF-4EC8-9339-BC05EE5C061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p:transition spd="med" advClick="0" advTm="5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90570-E973-48CA-A32D-2BC50922668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p:transition spd="med" advClick="0" advTm="5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ED2F9-50E1-4E5A-84C1-1DAE4ADEB23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p:transition spd="med" advClick="0" advTm="5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A48B4-5C19-4BD0-9086-20B0DD6178E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p:transition spd="med" advClick="0" advTm="5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6D1F1-CAFC-4363-A850-FEC92214096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p:transition spd="med" advClick="0" advTm="5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F41FC71-BF3B-4238-9129-B9EF2C2A828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spd="med" advClick="0" advTm="5000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C:\Users\1\Desktop\&#1087;&#1088;&#1077;&#1079;&#1077;&#1085;&#1090;&#1072;&#1094;&#1080;&#1080;\&#1044;&#1054;%202013\&#1050;&#1083;&#1080;&#1087;%20-%20&#1041;&#1072;&#1088;&#1073;&#1072;&#1088;&#1080;&#1082;&#1080;%20-%20&#1073;&#1072;&#1088;&#1073;&#1072;&#1088;&#1080;&#1082;&#1080;-&#1060;&#1088;&#1072;&#1075;&#1084;&#1077;&#1085;&#1090;1(00_00_02-00_00_22).mp3" TargetMode="External"/><Relationship Id="rId1" Type="http://schemas.microsoft.com/office/2007/relationships/media" Target="file:///C:\Users\1\Desktop\&#1087;&#1088;&#1077;&#1079;&#1077;&#1085;&#1090;&#1072;&#1094;&#1080;&#1080;\&#1044;&#1054;%202013\&#1050;&#1083;&#1080;&#1087;%20-%20&#1041;&#1072;&#1088;&#1073;&#1072;&#1088;&#1080;&#1082;&#1080;%20-%20&#1073;&#1072;&#1088;&#1073;&#1072;&#1088;&#1080;&#1082;&#1080;-&#1060;&#1088;&#1072;&#1075;&#1084;&#1077;&#1085;&#1090;1(00_00_02-00_00_22)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1\Desktop\&#1087;&#1088;&#1077;&#1079;&#1077;&#1085;&#1090;&#1072;&#1094;&#1080;&#1080;\&#1044;&#1054;%202013\&#1041;&#1072;&#1088;&#1073;&#1072;&#1088;&#1080;&#1082;&#1080;%20-%20&#1073;&#1072;&#1088;&#1073;&#1072;&#1088;&#1080;&#1082;&#1080;.mp3" TargetMode="External"/><Relationship Id="rId1" Type="http://schemas.microsoft.com/office/2007/relationships/media" Target="file:///C:\Users\1\Desktop\&#1087;&#1088;&#1077;&#1079;&#1077;&#1085;&#1090;&#1072;&#1094;&#1080;&#1080;\&#1044;&#1054;%202013\&#1041;&#1072;&#1088;&#1073;&#1072;&#1088;&#1080;&#1082;&#1080;%20-%20&#1073;&#1072;&#1088;&#1073;&#1072;&#1088;&#1080;&#1082;&#1080;.mp3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1\Desktop\&#1087;&#1088;&#1077;&#1079;&#1077;&#1085;&#1090;&#1072;&#1094;&#1080;&#1080;\&#1044;&#1054;%202013\&#1050;&#1083;&#1080;&#1087;%20-%20&#1041;&#1072;&#1088;&#1073;&#1072;&#1088;&#1080;&#1082;&#1080;%20-%20&#1073;&#1072;&#1088;&#1073;&#1072;&#1088;&#1080;&#1082;&#1080;-&#1060;&#1088;&#1072;&#1075;&#1084;&#1077;&#1085;&#1090;1(00_00_02-00_00_22).mp3" TargetMode="External"/><Relationship Id="rId1" Type="http://schemas.microsoft.com/office/2007/relationships/media" Target="file:///C:\Users\1\Desktop\&#1087;&#1088;&#1077;&#1079;&#1077;&#1085;&#1090;&#1072;&#1094;&#1080;&#1080;\&#1044;&#1054;%202013\&#1050;&#1083;&#1080;&#1087;%20-%20&#1041;&#1072;&#1088;&#1073;&#1072;&#1088;&#1080;&#1082;&#1080;%20-%20&#1073;&#1072;&#1088;&#1073;&#1072;&#1088;&#1080;&#1082;&#1080;-&#1060;&#1088;&#1072;&#1075;&#1084;&#1077;&#1085;&#1090;1(00_00_02-00_00_22).mp3" TargetMode="Externa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Rectangle 150"/>
          <p:cNvSpPr>
            <a:spLocks noGrp="1" noChangeArrowheads="1"/>
          </p:cNvSpPr>
          <p:nvPr>
            <p:ph type="ctrTitle"/>
          </p:nvPr>
        </p:nvSpPr>
        <p:spPr>
          <a:xfrm>
            <a:off x="1619250" y="5445125"/>
            <a:ext cx="5832475" cy="647700"/>
          </a:xfrm>
        </p:spPr>
        <p:txBody>
          <a:bodyPr/>
          <a:lstStyle/>
          <a:p>
            <a:pPr eaLnBrk="1" hangingPunct="1">
              <a:defRPr/>
            </a:pPr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</a:rPr>
              <a:t>НАШ ВЫБОР!</a:t>
            </a:r>
            <a:endParaRPr lang="es-ES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785794"/>
            <a:ext cx="8530477" cy="280076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Дошкольное образование</a:t>
            </a:r>
          </a:p>
          <a:p>
            <a:pPr algn="ctr">
              <a:defRPr/>
            </a:pPr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И </a:t>
            </a:r>
          </a:p>
          <a:p>
            <a:pPr algn="ctr">
              <a:defRPr/>
            </a:pPr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Специальное дошкольное </a:t>
            </a:r>
          </a:p>
          <a:p>
            <a:pPr algn="ctr">
              <a:defRPr/>
            </a:pPr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Образование -</a:t>
            </a:r>
          </a:p>
        </p:txBody>
      </p:sp>
      <p:pic>
        <p:nvPicPr>
          <p:cNvPr id="6" name="Клип - Барбарики - барбарики-Фрагмент1(00_00_02-00_00_2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7000875" y="2857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  <p:sp>
        <p:nvSpPr>
          <p:cNvPr id="23554" name="Объект 2"/>
          <p:cNvSpPr>
            <a:spLocks noGrp="1"/>
          </p:cNvSpPr>
          <p:nvPr>
            <p:ph sz="quarter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ru-RU" smtClean="0"/>
              <a:t> </a:t>
            </a:r>
          </a:p>
        </p:txBody>
      </p:sp>
      <p:pic>
        <p:nvPicPr>
          <p:cNvPr id="23555" name="Picture 2" descr="C:\Users\Student\Desktop\День ОТ.Д3\фото\IMG_3340.JPG"/>
          <p:cNvPicPr>
            <a:picLocks noChangeAspect="1" noChangeArrowheads="1"/>
          </p:cNvPicPr>
          <p:nvPr/>
        </p:nvPicPr>
        <p:blipFill>
          <a:blip r:embed="rId2"/>
          <a:srcRect t="781" r="7813"/>
          <a:stretch>
            <a:fillRect/>
          </a:stretch>
        </p:blipFill>
        <p:spPr bwMode="auto">
          <a:xfrm>
            <a:off x="785813" y="428625"/>
            <a:ext cx="8358187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/>
          </a:prstGeom>
          <a:solidFill>
            <a:srgbClr val="F7882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85720" y="0"/>
            <a:ext cx="8572560" cy="4572008"/>
          </a:xfrm>
        </p:spPr>
        <p:txBody>
          <a:bodyPr>
            <a:normAutofit fontScale="85000" lnSpcReduction="2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indent="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4000" b="1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3"/>
                </a:solidFill>
                <a:latin typeface="Cambria" pitchFamily="18" charset="0"/>
              </a:rPr>
              <a:t>        </a:t>
            </a:r>
          </a:p>
          <a:p>
            <a:pPr marL="0" indent="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ru-RU" sz="4000" b="1" dirty="0">
              <a:ln>
                <a:solidFill>
                  <a:schemeClr val="accent4">
                    <a:lumMod val="50000"/>
                  </a:schemeClr>
                </a:solidFill>
              </a:ln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4000" b="1" cap="all" dirty="0" smtClean="0">
                <a:ln w="90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       </a:t>
            </a:r>
            <a:r>
              <a:rPr lang="ru-RU" sz="4000" b="1" cap="all" dirty="0" smtClean="0">
                <a:ln w="90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Гуманность и Милосердие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4000" b="1" cap="all" dirty="0">
                <a:ln w="90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с</a:t>
            </a:r>
            <a:r>
              <a:rPr lang="ru-RU" sz="4000" b="1" cap="all" dirty="0" smtClean="0">
                <a:ln w="90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о - переживание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4000" b="1" cap="all" dirty="0">
                <a:ln w="90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с</a:t>
            </a:r>
            <a:r>
              <a:rPr lang="ru-RU" sz="4000" b="1" cap="all" dirty="0" smtClean="0">
                <a:ln w="90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о - чувствие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4000" b="1" cap="all" dirty="0" smtClean="0">
                <a:ln w="90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со – радость -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4000" b="1" cap="all" dirty="0">
                <a:ln w="90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о</a:t>
            </a:r>
            <a:r>
              <a:rPr lang="ru-RU" sz="4000" b="1" cap="all" dirty="0" smtClean="0">
                <a:ln w="90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снова работы с детьми, 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4000" b="1" cap="all" dirty="0" smtClean="0">
                <a:ln w="90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имеющими ограниченные возможности</a:t>
            </a: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5602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endParaRPr lang="ru-RU" smtClean="0"/>
          </a:p>
        </p:txBody>
      </p:sp>
      <p:pic>
        <p:nvPicPr>
          <p:cNvPr id="25603" name="Picture 2" descr="C:\Users\Student\Desktop\День ОТ.Д3\фото\IMG_32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/>
          </a:prstGeom>
          <a:solidFill>
            <a:srgbClr val="F7882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6626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6627" name="Picture 2" descr="C:\Users\Student\Desktop\День ОТ.Д3\фото\IMG_32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/>
          </a:prstGeom>
          <a:solidFill>
            <a:srgbClr val="F7882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7650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7651" name="Picture 2" descr="C:\Users\Student\Desktop\День ОТ.Д3\фото\IMG_32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9490"/>
            </a:avLst>
          </a:prstGeom>
          <a:solidFill>
            <a:srgbClr val="F7882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8674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endParaRPr lang="ru-RU" smtClean="0"/>
          </a:p>
        </p:txBody>
      </p:sp>
      <p:pic>
        <p:nvPicPr>
          <p:cNvPr id="28675" name="Picture 2" descr="C:\Users\Student\Desktop\День ОТ.Д3\фото\IMG_32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/>
          </a:prstGeom>
          <a:solidFill>
            <a:srgbClr val="F7882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  <p:sp>
        <p:nvSpPr>
          <p:cNvPr id="30722" name="Объект 2"/>
          <p:cNvSpPr>
            <a:spLocks noGrp="1"/>
          </p:cNvSpPr>
          <p:nvPr>
            <p:ph sz="quarter" idx="1"/>
          </p:nvPr>
        </p:nvSpPr>
        <p:spPr>
          <a:xfrm>
            <a:off x="0" y="1785926"/>
            <a:ext cx="9144000" cy="1525576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ТРЕБОВАТЕЛЬНЫЙ</a:t>
            </a: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  <p:sp>
        <p:nvSpPr>
          <p:cNvPr id="30722" name="Объект 2"/>
          <p:cNvSpPr>
            <a:spLocks noGrp="1"/>
          </p:cNvSpPr>
          <p:nvPr>
            <p:ph sz="quarter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ru-RU" smtClean="0"/>
              <a:t> </a:t>
            </a:r>
          </a:p>
        </p:txBody>
      </p:sp>
      <p:pic>
        <p:nvPicPr>
          <p:cNvPr id="30723" name="Picture 2" descr="C:\Users\Student\Desktop\День ОТ.Д3\фото\IMG_337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349"/>
            </a:avLst>
          </a:prstGeom>
          <a:solidFill>
            <a:srgbClr val="F7882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  <p:sp>
        <p:nvSpPr>
          <p:cNvPr id="31746" name="Объект 2"/>
          <p:cNvSpPr>
            <a:spLocks noGrp="1"/>
          </p:cNvSpPr>
          <p:nvPr>
            <p:ph sz="quarter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ru-RU" smtClean="0"/>
              <a:t> </a:t>
            </a:r>
          </a:p>
        </p:txBody>
      </p:sp>
      <p:pic>
        <p:nvPicPr>
          <p:cNvPr id="31747" name="Picture 2" descr="C:\Users\Student\Desktop\День ОТ.Д3\фото\IMG_327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428625"/>
            <a:ext cx="8429625" cy="578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9489"/>
            </a:avLst>
          </a:prstGeom>
          <a:solidFill>
            <a:srgbClr val="F7882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  <p:sp>
        <p:nvSpPr>
          <p:cNvPr id="33794" name="Объект 2"/>
          <p:cNvSpPr>
            <a:spLocks noGrp="1"/>
          </p:cNvSpPr>
          <p:nvPr>
            <p:ph sz="quarter" idx="1"/>
          </p:nvPr>
        </p:nvSpPr>
        <p:spPr>
          <a:xfrm>
            <a:off x="500034" y="2000240"/>
            <a:ext cx="8401080" cy="1257296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</a:rPr>
              <a:t>СПОРТИВНЫЙ</a:t>
            </a:r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 txBox="1">
            <a:spLocks/>
          </p:cNvSpPr>
          <p:nvPr/>
        </p:nvSpPr>
        <p:spPr>
          <a:xfrm>
            <a:off x="500034" y="500042"/>
            <a:ext cx="8215370" cy="4786346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ctr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Wingdings"/>
              <a:buNone/>
              <a:defRPr/>
            </a:pPr>
            <a:endParaRPr lang="ru-RU" sz="4800" b="1" kern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latin typeface="+mn-lt"/>
              <a:cs typeface="+mn-cs"/>
            </a:endParaRPr>
          </a:p>
          <a:p>
            <a:pPr algn="ctr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Wingdings"/>
              <a:buNone/>
              <a:defRPr/>
            </a:pPr>
            <a:r>
              <a:rPr lang="ru-RU" sz="5400" b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Воспитатель  ХХ</a:t>
            </a:r>
            <a:r>
              <a:rPr lang="en-US" sz="5400" b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I</a:t>
            </a:r>
            <a:r>
              <a:rPr lang="ru-RU" sz="5400" b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 века </a:t>
            </a:r>
          </a:p>
          <a:p>
            <a:pPr algn="ctr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Wingdings"/>
              <a:buNone/>
              <a:defRPr/>
            </a:pPr>
            <a:r>
              <a:rPr lang="ru-RU" sz="5400" b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Какой он?</a:t>
            </a:r>
          </a:p>
        </p:txBody>
      </p:sp>
      <p:pic>
        <p:nvPicPr>
          <p:cNvPr id="4" name="Барбарики - барбарик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143875" y="500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  <p:sp>
        <p:nvSpPr>
          <p:cNvPr id="33794" name="Объект 2"/>
          <p:cNvSpPr>
            <a:spLocks noGrp="1"/>
          </p:cNvSpPr>
          <p:nvPr>
            <p:ph sz="quarter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ru-RU" smtClean="0"/>
              <a:t> </a:t>
            </a:r>
          </a:p>
        </p:txBody>
      </p:sp>
      <p:pic>
        <p:nvPicPr>
          <p:cNvPr id="33795" name="Picture 2" descr="C:\Users\Student\Desktop\День ОТ.Д3\фото\IMG_34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/>
          </a:prstGeom>
          <a:solidFill>
            <a:srgbClr val="F7882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  <p:sp>
        <p:nvSpPr>
          <p:cNvPr id="34818" name="Объект 2"/>
          <p:cNvSpPr>
            <a:spLocks noGrp="1"/>
          </p:cNvSpPr>
          <p:nvPr>
            <p:ph sz="quarter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ru-RU" smtClean="0"/>
              <a:t> </a:t>
            </a:r>
          </a:p>
        </p:txBody>
      </p:sp>
      <p:pic>
        <p:nvPicPr>
          <p:cNvPr id="34819" name="Picture 2" descr="C:\Users\Student\Desktop\День ОТ.Д3\фото\IMG_34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/>
          </a:prstGeom>
          <a:solidFill>
            <a:srgbClr val="F7882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Click="0" advTm="5000">
    <p:check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  <p:sp>
        <p:nvSpPr>
          <p:cNvPr id="35842" name="Объект 2"/>
          <p:cNvSpPr>
            <a:spLocks noGrp="1"/>
          </p:cNvSpPr>
          <p:nvPr>
            <p:ph sz="quarter" idx="1"/>
          </p:nvPr>
        </p:nvSpPr>
        <p:spPr>
          <a:xfrm>
            <a:off x="0" y="0"/>
            <a:ext cx="9036050" cy="68580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endParaRPr lang="ru-RU" smtClean="0"/>
          </a:p>
        </p:txBody>
      </p:sp>
      <p:pic>
        <p:nvPicPr>
          <p:cNvPr id="35843" name="Picture 2" descr="C:\Users\Student\Desktop\День ОТ.Д3\фото\IMG_34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714375"/>
            <a:ext cx="7858125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4"/>
            </a:avLst>
          </a:prstGeom>
          <a:solidFill>
            <a:srgbClr val="F7882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6866" name="Picture 2" descr="F:\День ОД\фото\PgzxhK-GiaU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41350" y="857250"/>
            <a:ext cx="7716838" cy="5143500"/>
          </a:xfrm>
        </p:spPr>
      </p:pic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/>
          </a:prstGeom>
          <a:solidFill>
            <a:srgbClr val="F7882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  <p:sp>
        <p:nvSpPr>
          <p:cNvPr id="37890" name="Объект 2"/>
          <p:cNvSpPr>
            <a:spLocks noGrp="1"/>
          </p:cNvSpPr>
          <p:nvPr>
            <p:ph sz="quarter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ru-RU" smtClean="0"/>
              <a:t> </a:t>
            </a:r>
          </a:p>
        </p:txBody>
      </p:sp>
      <p:pic>
        <p:nvPicPr>
          <p:cNvPr id="37891" name="Picture 2" descr="C:\Users\Student\Desktop\День ОТ.Д3\фото\IMG_34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9705"/>
            </a:avLst>
          </a:prstGeom>
          <a:solidFill>
            <a:srgbClr val="F7882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  <p:sp>
        <p:nvSpPr>
          <p:cNvPr id="39938" name="Объект 2"/>
          <p:cNvSpPr>
            <a:spLocks noGrp="1"/>
          </p:cNvSpPr>
          <p:nvPr>
            <p:ph sz="quarter" idx="1"/>
          </p:nvPr>
        </p:nvSpPr>
        <p:spPr>
          <a:xfrm>
            <a:off x="785786" y="2000240"/>
            <a:ext cx="7467600" cy="828668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СПРАВЕДЛИВЫЙ</a:t>
            </a:r>
          </a:p>
        </p:txBody>
      </p:sp>
    </p:spTree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9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9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  <p:sp>
        <p:nvSpPr>
          <p:cNvPr id="39938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endParaRPr lang="ru-RU" smtClean="0"/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500063"/>
            <a:ext cx="7643812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/>
          </a:prstGeom>
          <a:solidFill>
            <a:srgbClr val="F7882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  </a:t>
            </a:r>
          </a:p>
        </p:txBody>
      </p:sp>
      <p:sp>
        <p:nvSpPr>
          <p:cNvPr id="40962" name="Объект 2"/>
          <p:cNvSpPr>
            <a:spLocks noGrp="1"/>
          </p:cNvSpPr>
          <p:nvPr>
            <p:ph sz="quarter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endParaRPr lang="ru-RU" smtClean="0"/>
          </a:p>
        </p:txBody>
      </p:sp>
      <p:pic>
        <p:nvPicPr>
          <p:cNvPr id="40963" name="Picture 2" descr="C:\Users\Student\Desktop\День ОТ.Д3\фото\IMG_32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7863" y="642938"/>
            <a:ext cx="8466137" cy="564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/>
          </a:prstGeom>
          <a:solidFill>
            <a:srgbClr val="F7882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  <p:sp>
        <p:nvSpPr>
          <p:cNvPr id="43010" name="Объект 2"/>
          <p:cNvSpPr>
            <a:spLocks noGrp="1"/>
          </p:cNvSpPr>
          <p:nvPr>
            <p:ph sz="quarter" idx="1"/>
          </p:nvPr>
        </p:nvSpPr>
        <p:spPr>
          <a:xfrm>
            <a:off x="214282" y="1857364"/>
            <a:ext cx="8401080" cy="1471610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ИННОВАЦИОННЫЙ</a:t>
            </a:r>
          </a:p>
        </p:txBody>
      </p:sp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3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3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  <p:sp>
        <p:nvSpPr>
          <p:cNvPr id="43010" name="Объект 2"/>
          <p:cNvSpPr>
            <a:spLocks noGrp="1"/>
          </p:cNvSpPr>
          <p:nvPr>
            <p:ph sz="quarter" idx="1"/>
          </p:nvPr>
        </p:nvSpPr>
        <p:spPr>
          <a:xfrm>
            <a:off x="250825" y="333375"/>
            <a:ext cx="7673975" cy="614045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endParaRPr lang="ru-RU" smtClean="0"/>
          </a:p>
        </p:txBody>
      </p:sp>
      <p:pic>
        <p:nvPicPr>
          <p:cNvPr id="43011" name="Picture 2" descr="C:\Users\Student\Desktop\День ОТ.Д3\фото\IMG_33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1210"/>
            </a:avLst>
          </a:prstGeom>
          <a:solidFill>
            <a:srgbClr val="F7882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 txBox="1">
            <a:spLocks/>
          </p:cNvSpPr>
          <p:nvPr/>
        </p:nvSpPr>
        <p:spPr>
          <a:xfrm>
            <a:off x="1214414" y="1357298"/>
            <a:ext cx="6500858" cy="142876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25000" lnSpcReduction="20000"/>
          </a:bodyPr>
          <a:lstStyle/>
          <a:p>
            <a:pPr algn="ctr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Wingdings"/>
              <a:buNone/>
              <a:defRPr/>
            </a:pPr>
            <a:endParaRPr lang="ru-RU" sz="4800" b="1" kern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latin typeface="+mn-lt"/>
              <a:cs typeface="+mn-cs"/>
            </a:endParaRPr>
          </a:p>
          <a:p>
            <a:pPr algn="ctr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Wingdings"/>
              <a:buNone/>
              <a:defRPr/>
            </a:pPr>
            <a:r>
              <a:rPr lang="ru-RU" sz="35200" b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Cambria" pitchFamily="18" charset="0"/>
                <a:cs typeface="+mn-cs"/>
              </a:rPr>
              <a:t>ЛЮБЯЩИЙ</a:t>
            </a: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4034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4035" name="Picture 2" descr="C:\Users\Student\Desktop\День ОТ.Д3\фото\IMG_33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714375"/>
            <a:ext cx="8107362" cy="540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/>
          </a:prstGeom>
          <a:solidFill>
            <a:srgbClr val="F7882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5058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ru-RU" smtClean="0"/>
              <a:t> </a:t>
            </a:r>
          </a:p>
        </p:txBody>
      </p:sp>
      <p:pic>
        <p:nvPicPr>
          <p:cNvPr id="45059" name="Picture 2" descr="C:\Users\Student\Desktop\День ОТ.Д3\фото\IMG_33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785813"/>
            <a:ext cx="7823200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/>
          </a:prstGeom>
          <a:solidFill>
            <a:srgbClr val="F7882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ъект 2"/>
          <p:cNvSpPr>
            <a:spLocks noGrp="1"/>
          </p:cNvSpPr>
          <p:nvPr>
            <p:ph sz="quarter" idx="1"/>
          </p:nvPr>
        </p:nvSpPr>
        <p:spPr>
          <a:xfrm>
            <a:off x="357158" y="2000240"/>
            <a:ext cx="8401080" cy="1257296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КОММУНИКАТИВНЫЙ</a:t>
            </a:r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7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7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7106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313" y="785813"/>
            <a:ext cx="8358187" cy="5570537"/>
          </a:xfrm>
        </p:spPr>
      </p:pic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/>
          </a:prstGeom>
          <a:solidFill>
            <a:srgbClr val="F7882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8130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8131" name="Picture 2" descr="C:\Users\Student\Desktop\День ОТ.Д3\фото\IMG_34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714375"/>
            <a:ext cx="8358188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/>
          </a:prstGeom>
          <a:solidFill>
            <a:srgbClr val="F7882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  <p:sp>
        <p:nvSpPr>
          <p:cNvPr id="50178" name="Объект 2"/>
          <p:cNvSpPr>
            <a:spLocks noGrp="1"/>
          </p:cNvSpPr>
          <p:nvPr>
            <p:ph sz="quarter" idx="1"/>
          </p:nvPr>
        </p:nvSpPr>
        <p:spPr>
          <a:xfrm>
            <a:off x="0" y="1142984"/>
            <a:ext cx="9144000" cy="2022470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АРТИСТИЧНЫМ, ТАЛАНТЛИВЫМ, ТВОРЧЕСКИМ</a:t>
            </a:r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0178" name="Picture 2" descr="F:\День ОД\фото\z_d3b352ad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22288" y="857250"/>
            <a:ext cx="8621712" cy="5143500"/>
          </a:xfrm>
        </p:spPr>
      </p:pic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/>
          </a:prstGeom>
          <a:solidFill>
            <a:srgbClr val="F7882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1202" name="Picture 2" descr="F:\День ОД\фото\29d920774ce7551c1e33bd27d59f28a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57250" y="714375"/>
            <a:ext cx="7559675" cy="5233988"/>
          </a:xfrm>
        </p:spPr>
      </p:pic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/>
          </a:prstGeom>
          <a:solidFill>
            <a:srgbClr val="F7882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2226" name="Picture 3" descr="F:\День ОД\фото\саип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4375" y="571500"/>
            <a:ext cx="7643813" cy="5732463"/>
          </a:xfrm>
        </p:spPr>
      </p:pic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/>
          </a:prstGeom>
          <a:solidFill>
            <a:srgbClr val="F7882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3250" name="Picture 2" descr="F:\День ОД\фото\20121123_15183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0063" y="357188"/>
            <a:ext cx="8072437" cy="6053137"/>
          </a:xfrm>
        </p:spPr>
      </p:pic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/>
          </a:prstGeom>
          <a:solidFill>
            <a:srgbClr val="F7882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/>
          </a:prstGeom>
          <a:solidFill>
            <a:srgbClr val="F7882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2" name="Picture 2" descr="C:\Users\Student\Desktop\День ОТ.Д3\фото\IMG_3325.JPG"/>
          <p:cNvPicPr>
            <a:picLocks noChangeAspect="1" noChangeArrowheads="1"/>
          </p:cNvPicPr>
          <p:nvPr/>
        </p:nvPicPr>
        <p:blipFill>
          <a:blip r:embed="rId2"/>
          <a:srcRect l="5821" t="6027" r="14336" b="10795"/>
          <a:stretch>
            <a:fillRect/>
          </a:stretch>
        </p:blipFill>
        <p:spPr>
          <a:xfrm>
            <a:off x="500034" y="428604"/>
            <a:ext cx="8088024" cy="60722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4375" y="785813"/>
            <a:ext cx="7824788" cy="5214937"/>
          </a:xfrm>
        </p:spPr>
      </p:pic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/>
          </a:prstGeom>
          <a:solidFill>
            <a:srgbClr val="F7882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0034" y="1000108"/>
            <a:ext cx="8204234" cy="35394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И так проходит день в делах, заботах.</a:t>
            </a:r>
          </a:p>
          <a:p>
            <a:pPr algn="ctr">
              <a:defRPr/>
            </a:pPr>
            <a:r>
              <a:rPr lang="ru-RU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Такая вот у воспитателя работа.</a:t>
            </a:r>
          </a:p>
          <a:p>
            <a:pPr algn="ctr">
              <a:defRPr/>
            </a:pPr>
            <a:r>
              <a:rPr lang="ru-RU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И знаю, что ребёнок очень рад,</a:t>
            </a:r>
          </a:p>
          <a:p>
            <a:pPr algn="ctr">
              <a:defRPr/>
            </a:pPr>
            <a:r>
              <a:rPr lang="ru-RU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Когда приходит в детский сад!</a:t>
            </a:r>
          </a:p>
          <a:p>
            <a:pPr algn="ctr">
              <a:defRPr/>
            </a:pPr>
            <a:r>
              <a:rPr lang="ru-RU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Я – личность, педагог на этом свете.</a:t>
            </a:r>
          </a:p>
          <a:p>
            <a:pPr algn="ctr">
              <a:defRPr/>
            </a:pPr>
            <a:r>
              <a:rPr lang="ru-RU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Моя профессия – быть за детей в ответе!</a:t>
            </a:r>
          </a:p>
          <a:p>
            <a:pPr algn="ctr">
              <a:defRPr/>
            </a:pPr>
            <a:endParaRPr lang="ru-RU" sz="32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latin typeface="Cambria" pitchFamily="18" charset="0"/>
            </a:endParaRPr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Rectangle 150"/>
          <p:cNvSpPr>
            <a:spLocks noGrp="1" noChangeArrowheads="1"/>
          </p:cNvSpPr>
          <p:nvPr>
            <p:ph type="ctrTitle" idx="4294967295"/>
          </p:nvPr>
        </p:nvSpPr>
        <p:spPr>
          <a:xfrm>
            <a:off x="1722438" y="4011612"/>
            <a:ext cx="5832475" cy="647701"/>
          </a:xfrm>
          <a:noFill/>
        </p:spPr>
        <p:txBody>
          <a:bodyPr/>
          <a:lstStyle/>
          <a:p>
            <a:pPr eaLnBrk="1" hangingPunct="1">
              <a:defRPr/>
            </a:pPr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</a:rPr>
              <a:t>НАШ ВЫБОР!</a:t>
            </a:r>
            <a:endParaRPr lang="es-ES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785794"/>
            <a:ext cx="8530477" cy="280076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Дошкольное образование</a:t>
            </a:r>
          </a:p>
          <a:p>
            <a:pPr algn="ctr">
              <a:defRPr/>
            </a:pPr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И </a:t>
            </a:r>
          </a:p>
          <a:p>
            <a:pPr algn="ctr">
              <a:defRPr/>
            </a:pPr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Специальное дошкольное </a:t>
            </a:r>
          </a:p>
          <a:p>
            <a:pPr algn="ctr">
              <a:defRPr/>
            </a:pPr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Образование -</a:t>
            </a:r>
          </a:p>
        </p:txBody>
      </p:sp>
      <p:pic>
        <p:nvPicPr>
          <p:cNvPr id="6" name="Клип - Барбарики - барбарики-Фрагмент1(00_00_02-00_00_2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000875" y="2857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/>
          </a:prstGeom>
          <a:solidFill>
            <a:srgbClr val="F7882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Picture 2" descr="C:\Users\Student\Desktop\День ОТ.Д3\фото\IMG_3322.JPG"/>
          <p:cNvPicPr>
            <a:picLocks noChangeAspect="1" noChangeArrowheads="1"/>
          </p:cNvPicPr>
          <p:nvPr/>
        </p:nvPicPr>
        <p:blipFill>
          <a:blip r:embed="rId2"/>
          <a:srcRect l="6250" t="2658" r="10937" b="3662"/>
          <a:stretch>
            <a:fillRect/>
          </a:stretch>
        </p:blipFill>
        <p:spPr>
          <a:xfrm>
            <a:off x="857224" y="357166"/>
            <a:ext cx="7572428" cy="59293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/>
          </a:prstGeom>
          <a:solidFill>
            <a:srgbClr val="F7882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5" name="Picture 2" descr="H:\детский сад.видео\SAM_3860.JPG"/>
          <p:cNvPicPr>
            <a:picLocks noChangeAspect="1" noChangeArrowheads="1"/>
          </p:cNvPicPr>
          <p:nvPr/>
        </p:nvPicPr>
        <p:blipFill>
          <a:blip r:embed="rId2"/>
          <a:srcRect l="7708" r="6354" b="13680"/>
          <a:stretch>
            <a:fillRect/>
          </a:stretch>
        </p:blipFill>
        <p:spPr>
          <a:xfrm>
            <a:off x="642910" y="500042"/>
            <a:ext cx="7858180" cy="59198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Click="0" advTm="5000">
    <p:check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  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00034" y="1071546"/>
            <a:ext cx="8363272" cy="1614486"/>
          </a:xfrm>
        </p:spPr>
        <p:txBody>
          <a:bodyPr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ru-RU" sz="8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latin typeface="Cambria" pitchFamily="18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 ЗАБОТЛИВЫЙ</a:t>
            </a:r>
            <a:endParaRPr lang="ru-RU" sz="8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latin typeface="Cambria" pitchFamily="18" charset="0"/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  <p:sp>
        <p:nvSpPr>
          <p:cNvPr id="21506" name="Объект 2"/>
          <p:cNvSpPr>
            <a:spLocks noGrp="1"/>
          </p:cNvSpPr>
          <p:nvPr>
            <p:ph sz="quarter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ru-RU" smtClean="0"/>
              <a:t> </a:t>
            </a:r>
          </a:p>
        </p:txBody>
      </p:sp>
      <p:pic>
        <p:nvPicPr>
          <p:cNvPr id="21507" name="Picture 2" descr="C:\Users\Student\Desktop\День ОТ.Д3\фото\IMG_33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7984"/>
            </a:avLst>
          </a:prstGeom>
          <a:solidFill>
            <a:srgbClr val="F7882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  <p:sp>
        <p:nvSpPr>
          <p:cNvPr id="22530" name="Объект 2"/>
          <p:cNvSpPr>
            <a:spLocks noGrp="1"/>
          </p:cNvSpPr>
          <p:nvPr>
            <p:ph sz="quarter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ru-RU" smtClean="0"/>
              <a:t> </a:t>
            </a:r>
          </a:p>
        </p:txBody>
      </p:sp>
      <p:pic>
        <p:nvPicPr>
          <p:cNvPr id="22531" name="Picture 2" descr="C:\Users\Student\Desktop\День ОТ.Д3\фото\IMG_3338.JPG"/>
          <p:cNvPicPr>
            <a:picLocks noChangeAspect="1" noChangeArrowheads="1"/>
          </p:cNvPicPr>
          <p:nvPr/>
        </p:nvPicPr>
        <p:blipFill>
          <a:blip r:embed="rId2"/>
          <a:srcRect t="-391" r="19531"/>
          <a:stretch>
            <a:fillRect/>
          </a:stretch>
        </p:blipFill>
        <p:spPr bwMode="auto">
          <a:xfrm>
            <a:off x="785813" y="357188"/>
            <a:ext cx="7572375" cy="629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/>
          </a:prstGeom>
          <a:solidFill>
            <a:srgbClr val="F7882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5162</TotalTime>
  <Words>137</Words>
  <Application>Microsoft Office PowerPoint</Application>
  <PresentationFormat>Экран (4:3)</PresentationFormat>
  <Paragraphs>64</Paragraphs>
  <Slides>42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6" baseType="lpstr">
      <vt:lpstr>Arial</vt:lpstr>
      <vt:lpstr>Cambria</vt:lpstr>
      <vt:lpstr>Wingdings</vt:lpstr>
      <vt:lpstr>Diseño predeterminado</vt:lpstr>
      <vt:lpstr>НАШ ВЫБОР!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</vt:lpstr>
      <vt:lpstr> 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</vt:lpstr>
      <vt:lpstr> </vt:lpstr>
      <vt:lpstr> </vt:lpstr>
      <vt:lpstr> </vt:lpstr>
      <vt:lpstr> </vt:lpstr>
      <vt:lpstr> </vt:lpstr>
      <vt:lpstr>Презентация PowerPoint</vt:lpstr>
      <vt:lpstr> </vt:lpstr>
      <vt:lpstr> </vt:lpstr>
      <vt:lpstr> </vt:lpstr>
      <vt:lpstr>  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 ВЫБОР!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1</cp:lastModifiedBy>
  <cp:revision>746</cp:revision>
  <dcterms:created xsi:type="dcterms:W3CDTF">2010-05-23T14:28:12Z</dcterms:created>
  <dcterms:modified xsi:type="dcterms:W3CDTF">2020-11-19T11:18:54Z</dcterms:modified>
</cp:coreProperties>
</file>