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671" autoAdjust="0"/>
  </p:normalViewPr>
  <p:slideViewPr>
    <p:cSldViewPr>
      <p:cViewPr varScale="1">
        <p:scale>
          <a:sx n="91" d="100"/>
          <a:sy n="91" d="100"/>
        </p:scale>
        <p:origin x="19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DE665-F1FC-4463-99E5-0724DC17328E}" type="datetimeFigureOut">
              <a:rPr lang="ru-RU" smtClean="0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58B2B-F474-4279-8E48-6D670F3279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2E1AF6-B98A-43E9-80EB-06264B67E9B4}" type="datetimeFigureOut">
              <a:rPr lang="ru-RU" smtClean="0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D926F-2134-4CC5-8E52-E2821DF17A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FF9EB9-FA23-4D65-8822-2265CBF7564C}" type="datetimeFigureOut">
              <a:rPr lang="ru-RU" smtClean="0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C76D5-3126-42DC-9362-05A5615C59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0C0D99-726F-4564-9E83-09981AD11E82}" type="datetimeFigureOut">
              <a:rPr lang="ru-RU" smtClean="0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3F570-9F45-448E-99DA-B8F1F06BE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6D759D-A708-43A8-9F93-4DDE42573CB6}" type="datetimeFigureOut">
              <a:rPr lang="ru-RU" smtClean="0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185A5E6-FCCB-4ED8-9AE4-3EF96FCDBC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52B8B-E357-4034-ACAC-28C607AAA0BF}" type="datetimeFigureOut">
              <a:rPr lang="ru-RU" smtClean="0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40B03-7110-41D5-B7DF-3E9FBB3C1E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0CA470-E46E-4409-BD50-9AFD201E0E11}" type="datetimeFigureOut">
              <a:rPr lang="ru-RU" smtClean="0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B6C13-1B41-4FF3-A23D-26A1FFF666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65286A-856B-4E27-AE1C-EAA104470FFC}" type="datetimeFigureOut">
              <a:rPr lang="ru-RU" smtClean="0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5F47B-05D4-4511-B053-1104547383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10004C-90EC-4A5E-8064-807F97169CD5}" type="datetimeFigureOut">
              <a:rPr lang="ru-RU" smtClean="0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390A3-2F84-4E48-8343-AC87121DF1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6703C-6C16-4158-9DA4-3CD139627981}" type="datetimeFigureOut">
              <a:rPr lang="ru-RU" smtClean="0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F39E9-848F-4BBD-94B3-DAF225E16D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F825CD-8856-4F36-8306-CD342AE1291C}" type="datetimeFigureOut">
              <a:rPr lang="ru-RU" smtClean="0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DB1D3-BAD0-4752-95CA-5CF8A0CF04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184D25B-77B3-4C89-80CE-2ABDC262904F}" type="datetimeFigureOut">
              <a:rPr lang="ru-RU" smtClean="0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90FEC5E-8AF1-4CA6-A8F1-E0E3FD101A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2016125"/>
          </a:xfrm>
        </p:spPr>
        <p:txBody>
          <a:bodyPr/>
          <a:lstStyle/>
          <a:p>
            <a:r>
              <a:rPr lang="ru-RU" smtClean="0">
                <a:solidFill>
                  <a:schemeClr val="folHlink"/>
                </a:solidFill>
              </a:rPr>
              <a:t>Вожатый, в лагерь собирайся!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3933825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Презентация литературы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 spd="slow" advTm="8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Литература для летней практики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330" y="1692650"/>
            <a:ext cx="6779340" cy="4523624"/>
          </a:xfrm>
        </p:spPr>
      </p:pic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Лето, ах лето!</a:t>
            </a:r>
          </a:p>
        </p:txBody>
      </p:sp>
      <p:sp>
        <p:nvSpPr>
          <p:cNvPr id="16386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Эти книги о лете, о роскошных днях летних каникул, когда дети открывают мир и себя в этом мире, осваивают летнее пространство времени, пытаются узнать все о чем-нибудь и что-нибудь обо всем абсолютно добровольно и всегда с удовольствием.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Эти  книги о практической деятельности в летнем лагере, в летние каникулы вообще.. 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Праздник лета</a:t>
            </a:r>
          </a:p>
        </p:txBody>
      </p:sp>
      <p:pic>
        <p:nvPicPr>
          <p:cNvPr id="17410" name="Picture 2" descr="C:\Users\User\Desktop\ДЛЯ ПРЕЗЕНТАЦИИ ! ! ! !\_MG_89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412875"/>
            <a:ext cx="5329238" cy="4680421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Школа вожатых</a:t>
            </a:r>
          </a:p>
        </p:txBody>
      </p:sp>
      <p:pic>
        <p:nvPicPr>
          <p:cNvPr id="18434" name="Picture 2" descr="E:\DSCN70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2426" y="1600200"/>
            <a:ext cx="4028148" cy="4525963"/>
          </a:xfrm>
        </p:spPr>
      </p:pic>
      <p:pic>
        <p:nvPicPr>
          <p:cNvPr id="18435" name="Picture 2" descr="C:\Users\User\Desktop\ДЛЯ ПРЕЗЕНТАЦИИ ! ! ! !\_MG_89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95058" y="1602119"/>
            <a:ext cx="3744884" cy="4522124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Игра- вечный спутник детства!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Игра – это своеобразная школа подготовки к труду. В игре вырабатываются ловкость, находчивость, выдержка, активность. Игра – это школа общения для ребенка.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Игра – ключ в организации воспитания ребенка.</a:t>
            </a:r>
          </a:p>
        </p:txBody>
      </p:sp>
      <p:pic>
        <p:nvPicPr>
          <p:cNvPr id="19459" name="Picture 2" descr="C:\Users\User\Desktop\ДЛЯ ПРЕЗЕНТАЦИИ ! ! ! !\_MG_9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745" y="1602119"/>
            <a:ext cx="3761509" cy="4522124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Давай устроим праздник!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163887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484" name="Picture 2" descr="C:\Users\User\Desktop\ДЛЯ ПРЕЗЕНТАЦИИ ! ! ! !\_MG_9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80897" y="1600200"/>
            <a:ext cx="3973205" cy="4525963"/>
          </a:xfrm>
        </p:spPr>
      </p:pic>
      <p:pic>
        <p:nvPicPr>
          <p:cNvPr id="20483" name="Picture 2" descr="E:\DSCN7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00" y="1628775"/>
            <a:ext cx="38782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Коллективно-творческие дела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Много веселых конкурсов и развлечений – все что сделает досуг ребят увлекательным и незабываемым!</a:t>
            </a:r>
            <a:endParaRPr lang="ru-RU" sz="2700" dirty="0">
              <a:solidFill>
                <a:srgbClr val="002060"/>
              </a:solidFill>
            </a:endParaRPr>
          </a:p>
        </p:txBody>
      </p:sp>
      <p:pic>
        <p:nvPicPr>
          <p:cNvPr id="21507" name="Picture 2" descr="E:\DSCN70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3588" y="1844824"/>
            <a:ext cx="3239615" cy="4309914"/>
          </a:xfrm>
        </p:spPr>
      </p:pic>
      <p:sp>
        <p:nvSpPr>
          <p:cNvPr id="21506" name="Объект 3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525963"/>
          </a:xfrm>
        </p:spPr>
        <p:txBody>
          <a:bodyPr/>
          <a:lstStyle/>
          <a:p>
            <a:r>
              <a:rPr lang="ru-RU" sz="1800" smtClean="0"/>
              <a:t> </a:t>
            </a:r>
          </a:p>
        </p:txBody>
      </p:sp>
      <p:pic>
        <p:nvPicPr>
          <p:cNvPr id="21508" name="Picture 4" descr="C:\Users\User\Desktop\ДЛЯ ПРЕЗЕНТАЦИИ ! ! ! !\_MG_9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276475"/>
            <a:ext cx="35274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368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Викторины и загадки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Коль зевают все от скуки, то берите книжку в руки! 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6350" cy="4464050"/>
          </a:xfrm>
        </p:spPr>
        <p:txBody>
          <a:bodyPr/>
          <a:lstStyle/>
          <a:p>
            <a:r>
              <a:rPr lang="ru-RU" sz="1800" dirty="0" smtClean="0"/>
              <a:t>              </a:t>
            </a:r>
            <a:r>
              <a:rPr lang="ru-RU" sz="1800" dirty="0" smtClean="0">
                <a:solidFill>
                  <a:srgbClr val="002060"/>
                </a:solidFill>
              </a:rPr>
              <a:t>Экологические</a:t>
            </a:r>
          </a:p>
          <a:p>
            <a:endParaRPr lang="ru-RU" sz="1800" dirty="0" smtClean="0"/>
          </a:p>
        </p:txBody>
      </p:sp>
      <p:sp>
        <p:nvSpPr>
          <p:cNvPr id="22531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dirty="0" smtClean="0"/>
              <a:t>                  </a:t>
            </a:r>
            <a:r>
              <a:rPr lang="ru-RU" sz="1800" dirty="0" smtClean="0">
                <a:solidFill>
                  <a:srgbClr val="002060"/>
                </a:solidFill>
              </a:rPr>
              <a:t>Литературные</a:t>
            </a:r>
          </a:p>
          <a:p>
            <a:endParaRPr lang="ru-RU" sz="1800" dirty="0" smtClean="0"/>
          </a:p>
        </p:txBody>
      </p:sp>
      <p:pic>
        <p:nvPicPr>
          <p:cNvPr id="22532" name="Picture 2" descr="C:\Users\User\Desktop\ДЛЯ ПРЕЗЕНТАЦИИ ! ! ! !\_MG_9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205038"/>
            <a:ext cx="3490912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C:\Users\User\Desktop\ДЛЯ ПРЕЗЕНТАЦИИ ! ! ! !\_MG_9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205038"/>
            <a:ext cx="336867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356</TotalTime>
  <Words>134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Вожатый, в лагерь собирайся!</vt:lpstr>
      <vt:lpstr>Литература для летней практики</vt:lpstr>
      <vt:lpstr>Лето, ах лето!</vt:lpstr>
      <vt:lpstr>Праздник лета</vt:lpstr>
      <vt:lpstr>Школа вожатых</vt:lpstr>
      <vt:lpstr>Игра- вечный спутник детства!</vt:lpstr>
      <vt:lpstr>Давай устроим праздник!</vt:lpstr>
      <vt:lpstr>Коллективно-творческие дела Много веселых конкурсов и развлечений – все что сделает досуг ребят увлекательным и незабываемым!</vt:lpstr>
      <vt:lpstr>Викторины и загадки Коль зевают все от скуки, то берите книжку в руки!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Светлана Валентиновна Кутовая</cp:lastModifiedBy>
  <cp:revision>42</cp:revision>
  <dcterms:created xsi:type="dcterms:W3CDTF">2013-03-18T06:56:23Z</dcterms:created>
  <dcterms:modified xsi:type="dcterms:W3CDTF">2022-05-16T11:24:18Z</dcterms:modified>
</cp:coreProperties>
</file>