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9"/>
  </p:notesMasterIdLst>
  <p:sldIdLst>
    <p:sldId id="263" r:id="rId2"/>
    <p:sldId id="296" r:id="rId3"/>
    <p:sldId id="264" r:id="rId4"/>
    <p:sldId id="308" r:id="rId5"/>
    <p:sldId id="265" r:id="rId6"/>
    <p:sldId id="266" r:id="rId7"/>
    <p:sldId id="267" r:id="rId8"/>
    <p:sldId id="257" r:id="rId9"/>
    <p:sldId id="270" r:id="rId10"/>
    <p:sldId id="273" r:id="rId11"/>
    <p:sldId id="274" r:id="rId12"/>
    <p:sldId id="276" r:id="rId13"/>
    <p:sldId id="305" r:id="rId14"/>
    <p:sldId id="309" r:id="rId15"/>
    <p:sldId id="289" r:id="rId16"/>
    <p:sldId id="290" r:id="rId17"/>
    <p:sldId id="29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245794"/>
    <a:srgbClr val="FF5050"/>
    <a:srgbClr val="336600"/>
    <a:srgbClr val="993300"/>
    <a:srgbClr val="00FFFF"/>
    <a:srgbClr val="281006"/>
    <a:srgbClr val="1D9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94" autoAdjust="0"/>
  </p:normalViewPr>
  <p:slideViewPr>
    <p:cSldViewPr>
      <p:cViewPr>
        <p:scale>
          <a:sx n="80" d="100"/>
          <a:sy n="80" d="100"/>
        </p:scale>
        <p:origin x="-1086" y="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82E551-A59B-4EAC-9778-F7994025B00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D0CE73B-8301-4B53-94D3-2D8DF92DAC8F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Осуществлять педагогический контроль. </a:t>
          </a:r>
          <a:endParaRPr lang="ru-RU" sz="1800" b="1" dirty="0">
            <a:solidFill>
              <a:schemeClr val="bg1"/>
            </a:solidFill>
          </a:endParaRPr>
        </a:p>
      </dgm:t>
    </dgm:pt>
    <dgm:pt modelId="{D341E9BD-C753-434F-BF18-CF13617D1EF6}" type="parTrans" cxnId="{3EE93B0E-D704-48CF-9DD5-6B02802CFDCF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714C3830-DFCF-4C2C-9518-F71FC35A8F5D}" type="sibTrans" cxnId="{3EE93B0E-D704-48CF-9DD5-6B02802CFDCF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34769559-943F-4588-AD28-377C13A0B2C6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Планировать цели и задачи уроков, ориентируясь на каждого ребенка. </a:t>
          </a:r>
          <a:endParaRPr lang="ru-RU" sz="1800" b="1" dirty="0">
            <a:solidFill>
              <a:schemeClr val="bg1"/>
            </a:solidFill>
          </a:endParaRPr>
        </a:p>
      </dgm:t>
    </dgm:pt>
    <dgm:pt modelId="{6D958FD3-C8C8-4076-BCCF-9E578F26F458}" type="parTrans" cxnId="{868DDA50-6180-4135-99C6-CE08FF12FEF0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BA7B6873-6B47-43E1-A3C8-15F136085F2A}" type="sibTrans" cxnId="{868DDA50-6180-4135-99C6-CE08FF12FEF0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918FE1AD-2E81-4198-810A-9DB4D0F19A77}">
      <dgm:prSet custT="1"/>
      <dgm:spPr/>
      <dgm:t>
        <a:bodyPr/>
        <a:lstStyle/>
        <a:p>
          <a:pPr rtl="0"/>
          <a:r>
            <a:rPr lang="ru-RU" sz="1800" b="1" smtClean="0">
              <a:solidFill>
                <a:schemeClr val="bg1"/>
              </a:solidFill>
            </a:rPr>
            <a:t>Оценивать процесс и результаты деятельности.</a:t>
          </a:r>
          <a:endParaRPr lang="ru-RU" sz="1800" b="1">
            <a:solidFill>
              <a:schemeClr val="bg1"/>
            </a:solidFill>
          </a:endParaRPr>
        </a:p>
      </dgm:t>
    </dgm:pt>
    <dgm:pt modelId="{A4695E1F-0D1D-4E07-B56C-618931570AFF}" type="parTrans" cxnId="{C515C4C2-817C-42D3-9193-9BEC154390A5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A9069D84-7BCA-465D-A20F-CCAF96835AD3}" type="sibTrans" cxnId="{C515C4C2-817C-42D3-9193-9BEC154390A5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FC673E5E-829C-4439-9C18-AA85D3C8E223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Проводить педагогическую диагностику. </a:t>
          </a:r>
          <a:endParaRPr lang="ru-RU" sz="1800" b="1" dirty="0">
            <a:solidFill>
              <a:schemeClr val="bg1"/>
            </a:solidFill>
          </a:endParaRPr>
        </a:p>
      </dgm:t>
    </dgm:pt>
    <dgm:pt modelId="{7B15C799-49C1-4365-890E-15960376FE1E}" type="parTrans" cxnId="{E8F3980F-BB21-440F-8DB1-16AEE10E6E55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7BC49768-93F8-42AE-9B9A-33F1422F9FBB}" type="sibTrans" cxnId="{E8F3980F-BB21-440F-8DB1-16AEE10E6E55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48A1A926-6248-4F45-95EF-CA3DEDD8BFDE}">
      <dgm:prSet custT="1"/>
      <dgm:spPr/>
      <dgm:t>
        <a:bodyPr/>
        <a:lstStyle/>
        <a:p>
          <a:pPr rtl="0"/>
          <a:r>
            <a:rPr lang="ru-RU" sz="1800" b="1" smtClean="0">
              <a:solidFill>
                <a:schemeClr val="bg1"/>
              </a:solidFill>
            </a:rPr>
            <a:t>Работать с родителями детей. </a:t>
          </a:r>
          <a:endParaRPr lang="ru-RU" sz="1800" b="1">
            <a:solidFill>
              <a:schemeClr val="bg1"/>
            </a:solidFill>
          </a:endParaRPr>
        </a:p>
      </dgm:t>
    </dgm:pt>
    <dgm:pt modelId="{2C9CF0C3-7010-47E9-9AB4-1E1E2F836D5D}" type="parTrans" cxnId="{72A2E008-735F-4E0B-ACA1-BEE02A6A4ED4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CBE2B633-1520-4D3A-863C-D1444887248C}" type="sibTrans" cxnId="{72A2E008-735F-4E0B-ACA1-BEE02A6A4ED4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867AA25F-3121-47D4-9EB9-C2B09A2FDDEE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Подбирать программу с учетом индивидуальных особенностей учащегося. </a:t>
          </a:r>
          <a:endParaRPr lang="ru-RU" sz="1800" b="1" dirty="0">
            <a:solidFill>
              <a:schemeClr val="bg1"/>
            </a:solidFill>
          </a:endParaRPr>
        </a:p>
      </dgm:t>
    </dgm:pt>
    <dgm:pt modelId="{2E65F341-D101-469E-95E5-C1E00FCA6CCB}" type="parTrans" cxnId="{DA77A15D-B385-44AB-A96A-CD3FB4DEE0AA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AE12F1D5-E130-4A46-82FC-2FAD4502C28D}" type="sibTrans" cxnId="{DA77A15D-B385-44AB-A96A-CD3FB4DEE0AA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747F544F-9FBA-4125-925F-EE741F4FB7BC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Осуществлять внеурочную деятельность в сфере ФК и С. </a:t>
          </a:r>
          <a:r>
            <a:rPr lang="ru-RU" sz="1800" b="1" i="1" dirty="0" smtClean="0">
              <a:solidFill>
                <a:schemeClr val="bg1"/>
              </a:solidFill>
            </a:rPr>
            <a:t>	</a:t>
          </a:r>
          <a:endParaRPr lang="ru-RU" sz="1800" b="1" dirty="0">
            <a:solidFill>
              <a:schemeClr val="bg1"/>
            </a:solidFill>
          </a:endParaRPr>
        </a:p>
      </dgm:t>
    </dgm:pt>
    <dgm:pt modelId="{EC51F3EC-8FEF-4B8D-83E2-761F745B0F36}" type="parTrans" cxnId="{9638B415-4A05-44B5-BDAA-86CC004785D6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CE66F96E-3AE6-4296-A0C6-7BE9758329E1}" type="sibTrans" cxnId="{9638B415-4A05-44B5-BDAA-86CC004785D6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A5F8D3A3-E762-4897-9D15-6E7802580D85}" type="pres">
      <dgm:prSet presAssocID="{E482E551-A59B-4EAC-9778-F7994025B00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F805B35-932F-4F79-9071-54D1649E080A}" type="pres">
      <dgm:prSet presAssocID="{E482E551-A59B-4EAC-9778-F7994025B003}" presName="Name1" presStyleCnt="0"/>
      <dgm:spPr/>
    </dgm:pt>
    <dgm:pt modelId="{27DCCF50-A3A7-468F-801F-83175B8040F8}" type="pres">
      <dgm:prSet presAssocID="{E482E551-A59B-4EAC-9778-F7994025B003}" presName="cycle" presStyleCnt="0"/>
      <dgm:spPr/>
    </dgm:pt>
    <dgm:pt modelId="{70DC26AD-08FD-434F-A2B5-CCA9FBEFF55D}" type="pres">
      <dgm:prSet presAssocID="{E482E551-A59B-4EAC-9778-F7994025B003}" presName="srcNode" presStyleLbl="node1" presStyleIdx="0" presStyleCnt="7"/>
      <dgm:spPr/>
    </dgm:pt>
    <dgm:pt modelId="{AB1968E6-AF8C-4880-90B0-48F60CF539E5}" type="pres">
      <dgm:prSet presAssocID="{E482E551-A59B-4EAC-9778-F7994025B003}" presName="conn" presStyleLbl="parChTrans1D2" presStyleIdx="0" presStyleCnt="1"/>
      <dgm:spPr/>
      <dgm:t>
        <a:bodyPr/>
        <a:lstStyle/>
        <a:p>
          <a:endParaRPr lang="ru-RU"/>
        </a:p>
      </dgm:t>
    </dgm:pt>
    <dgm:pt modelId="{5C19208A-9317-43BD-9D3D-783A43188943}" type="pres">
      <dgm:prSet presAssocID="{E482E551-A59B-4EAC-9778-F7994025B003}" presName="extraNode" presStyleLbl="node1" presStyleIdx="0" presStyleCnt="7"/>
      <dgm:spPr/>
    </dgm:pt>
    <dgm:pt modelId="{CE2B4FA5-A856-4DA4-8A3E-B77D58FAA169}" type="pres">
      <dgm:prSet presAssocID="{E482E551-A59B-4EAC-9778-F7994025B003}" presName="dstNode" presStyleLbl="node1" presStyleIdx="0" presStyleCnt="7"/>
      <dgm:spPr/>
    </dgm:pt>
    <dgm:pt modelId="{ADB1010D-5FFA-4B13-818D-49D5BC735DBC}" type="pres">
      <dgm:prSet presAssocID="{0D0CE73B-8301-4B53-94D3-2D8DF92DAC8F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57BE19-1F4C-4FC8-AD9E-9CC3CC047243}" type="pres">
      <dgm:prSet presAssocID="{0D0CE73B-8301-4B53-94D3-2D8DF92DAC8F}" presName="accent_1" presStyleCnt="0"/>
      <dgm:spPr/>
    </dgm:pt>
    <dgm:pt modelId="{EC5FDA1F-B9C7-4D99-8702-60474106A652}" type="pres">
      <dgm:prSet presAssocID="{0D0CE73B-8301-4B53-94D3-2D8DF92DAC8F}" presName="accentRepeatNode" presStyleLbl="solidFgAcc1" presStyleIdx="0" presStyleCnt="7"/>
      <dgm:spPr/>
    </dgm:pt>
    <dgm:pt modelId="{B31F11D1-F8D0-44A8-ABDA-9877270843A3}" type="pres">
      <dgm:prSet presAssocID="{34769559-943F-4588-AD28-377C13A0B2C6}" presName="text_2" presStyleLbl="node1" presStyleIdx="1" presStyleCnt="7" custScaleY="156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07680-7D1C-4E87-B4EA-0191D65F2B29}" type="pres">
      <dgm:prSet presAssocID="{34769559-943F-4588-AD28-377C13A0B2C6}" presName="accent_2" presStyleCnt="0"/>
      <dgm:spPr/>
    </dgm:pt>
    <dgm:pt modelId="{2FF22BF0-6957-42CE-A56A-65E3F095D492}" type="pres">
      <dgm:prSet presAssocID="{34769559-943F-4588-AD28-377C13A0B2C6}" presName="accentRepeatNode" presStyleLbl="solidFgAcc1" presStyleIdx="1" presStyleCnt="7"/>
      <dgm:spPr/>
    </dgm:pt>
    <dgm:pt modelId="{DC2859D7-AB28-4E23-885B-3405CCD539D7}" type="pres">
      <dgm:prSet presAssocID="{918FE1AD-2E81-4198-810A-9DB4D0F19A77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CE8607-447C-4FFE-BBF7-1125D31113B1}" type="pres">
      <dgm:prSet presAssocID="{918FE1AD-2E81-4198-810A-9DB4D0F19A77}" presName="accent_3" presStyleCnt="0"/>
      <dgm:spPr/>
    </dgm:pt>
    <dgm:pt modelId="{A6F33481-BF64-4C4F-8C14-7710E36BCEC9}" type="pres">
      <dgm:prSet presAssocID="{918FE1AD-2E81-4198-810A-9DB4D0F19A77}" presName="accentRepeatNode" presStyleLbl="solidFgAcc1" presStyleIdx="2" presStyleCnt="7"/>
      <dgm:spPr/>
    </dgm:pt>
    <dgm:pt modelId="{9EABC413-9980-420E-A7DD-C131DBEC6B84}" type="pres">
      <dgm:prSet presAssocID="{FC673E5E-829C-4439-9C18-AA85D3C8E223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6DC44F-9495-40D1-B14E-7BA67257925E}" type="pres">
      <dgm:prSet presAssocID="{FC673E5E-829C-4439-9C18-AA85D3C8E223}" presName="accent_4" presStyleCnt="0"/>
      <dgm:spPr/>
    </dgm:pt>
    <dgm:pt modelId="{BD7C807E-5E21-4207-8FAF-7EBD90D6F7C7}" type="pres">
      <dgm:prSet presAssocID="{FC673E5E-829C-4439-9C18-AA85D3C8E223}" presName="accentRepeatNode" presStyleLbl="solidFgAcc1" presStyleIdx="3" presStyleCnt="7"/>
      <dgm:spPr/>
    </dgm:pt>
    <dgm:pt modelId="{9636679C-5457-4A0B-A653-859068B88F1E}" type="pres">
      <dgm:prSet presAssocID="{48A1A926-6248-4F45-95EF-CA3DEDD8BFDE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334CD-6A43-4BA3-87B8-30E499D9BDC9}" type="pres">
      <dgm:prSet presAssocID="{48A1A926-6248-4F45-95EF-CA3DEDD8BFDE}" presName="accent_5" presStyleCnt="0"/>
      <dgm:spPr/>
    </dgm:pt>
    <dgm:pt modelId="{D83E107A-19FC-4B6C-8805-A06594F36B2D}" type="pres">
      <dgm:prSet presAssocID="{48A1A926-6248-4F45-95EF-CA3DEDD8BFDE}" presName="accentRepeatNode" presStyleLbl="solidFgAcc1" presStyleIdx="4" presStyleCnt="7"/>
      <dgm:spPr/>
    </dgm:pt>
    <dgm:pt modelId="{115CBF71-4E31-49BB-A369-E43F5988FA4F}" type="pres">
      <dgm:prSet presAssocID="{867AA25F-3121-47D4-9EB9-C2B09A2FDDEE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0CC918-F74C-4C86-9FEF-F99A799E1097}" type="pres">
      <dgm:prSet presAssocID="{867AA25F-3121-47D4-9EB9-C2B09A2FDDEE}" presName="accent_6" presStyleCnt="0"/>
      <dgm:spPr/>
    </dgm:pt>
    <dgm:pt modelId="{C22C9E27-3262-4232-8CFE-744C90EB059B}" type="pres">
      <dgm:prSet presAssocID="{867AA25F-3121-47D4-9EB9-C2B09A2FDDEE}" presName="accentRepeatNode" presStyleLbl="solidFgAcc1" presStyleIdx="5" presStyleCnt="7"/>
      <dgm:spPr/>
    </dgm:pt>
    <dgm:pt modelId="{781EB039-E973-4D2E-98BA-3B955CECF824}" type="pres">
      <dgm:prSet presAssocID="{747F544F-9FBA-4125-925F-EE741F4FB7BC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76B2C7-9699-4D06-84D0-1CF202B88A5A}" type="pres">
      <dgm:prSet presAssocID="{747F544F-9FBA-4125-925F-EE741F4FB7BC}" presName="accent_7" presStyleCnt="0"/>
      <dgm:spPr/>
    </dgm:pt>
    <dgm:pt modelId="{5F285572-4A41-49A7-8E0C-0016DC4A6FC4}" type="pres">
      <dgm:prSet presAssocID="{747F544F-9FBA-4125-925F-EE741F4FB7BC}" presName="accentRepeatNode" presStyleLbl="solidFgAcc1" presStyleIdx="6" presStyleCnt="7"/>
      <dgm:spPr/>
    </dgm:pt>
  </dgm:ptLst>
  <dgm:cxnLst>
    <dgm:cxn modelId="{84C78000-CA27-4237-ABB2-0532B01331AA}" type="presOf" srcId="{FC673E5E-829C-4439-9C18-AA85D3C8E223}" destId="{9EABC413-9980-420E-A7DD-C131DBEC6B84}" srcOrd="0" destOrd="0" presId="urn:microsoft.com/office/officeart/2008/layout/VerticalCurvedList"/>
    <dgm:cxn modelId="{D2124C2B-F677-412C-8A9B-B37594FFA30A}" type="presOf" srcId="{48A1A926-6248-4F45-95EF-CA3DEDD8BFDE}" destId="{9636679C-5457-4A0B-A653-859068B88F1E}" srcOrd="0" destOrd="0" presId="urn:microsoft.com/office/officeart/2008/layout/VerticalCurvedList"/>
    <dgm:cxn modelId="{DA77A15D-B385-44AB-A96A-CD3FB4DEE0AA}" srcId="{E482E551-A59B-4EAC-9778-F7994025B003}" destId="{867AA25F-3121-47D4-9EB9-C2B09A2FDDEE}" srcOrd="5" destOrd="0" parTransId="{2E65F341-D101-469E-95E5-C1E00FCA6CCB}" sibTransId="{AE12F1D5-E130-4A46-82FC-2FAD4502C28D}"/>
    <dgm:cxn modelId="{F7CCDF47-23D6-4BA8-B5DF-D46A8EBF3C18}" type="presOf" srcId="{747F544F-9FBA-4125-925F-EE741F4FB7BC}" destId="{781EB039-E973-4D2E-98BA-3B955CECF824}" srcOrd="0" destOrd="0" presId="urn:microsoft.com/office/officeart/2008/layout/VerticalCurvedList"/>
    <dgm:cxn modelId="{8158132D-3562-4B3B-B0A7-992CCE80AD93}" type="presOf" srcId="{918FE1AD-2E81-4198-810A-9DB4D0F19A77}" destId="{DC2859D7-AB28-4E23-885B-3405CCD539D7}" srcOrd="0" destOrd="0" presId="urn:microsoft.com/office/officeart/2008/layout/VerticalCurvedList"/>
    <dgm:cxn modelId="{9638B415-4A05-44B5-BDAA-86CC004785D6}" srcId="{E482E551-A59B-4EAC-9778-F7994025B003}" destId="{747F544F-9FBA-4125-925F-EE741F4FB7BC}" srcOrd="6" destOrd="0" parTransId="{EC51F3EC-8FEF-4B8D-83E2-761F745B0F36}" sibTransId="{CE66F96E-3AE6-4296-A0C6-7BE9758329E1}"/>
    <dgm:cxn modelId="{55ABD02E-9DE3-4499-8B91-736CD2435037}" type="presOf" srcId="{0D0CE73B-8301-4B53-94D3-2D8DF92DAC8F}" destId="{ADB1010D-5FFA-4B13-818D-49D5BC735DBC}" srcOrd="0" destOrd="0" presId="urn:microsoft.com/office/officeart/2008/layout/VerticalCurvedList"/>
    <dgm:cxn modelId="{5881F7BC-6249-4C0D-8485-B781D605B3C8}" type="presOf" srcId="{34769559-943F-4588-AD28-377C13A0B2C6}" destId="{B31F11D1-F8D0-44A8-ABDA-9877270843A3}" srcOrd="0" destOrd="0" presId="urn:microsoft.com/office/officeart/2008/layout/VerticalCurvedList"/>
    <dgm:cxn modelId="{72A2E008-735F-4E0B-ACA1-BEE02A6A4ED4}" srcId="{E482E551-A59B-4EAC-9778-F7994025B003}" destId="{48A1A926-6248-4F45-95EF-CA3DEDD8BFDE}" srcOrd="4" destOrd="0" parTransId="{2C9CF0C3-7010-47E9-9AB4-1E1E2F836D5D}" sibTransId="{CBE2B633-1520-4D3A-863C-D1444887248C}"/>
    <dgm:cxn modelId="{C515C4C2-817C-42D3-9193-9BEC154390A5}" srcId="{E482E551-A59B-4EAC-9778-F7994025B003}" destId="{918FE1AD-2E81-4198-810A-9DB4D0F19A77}" srcOrd="2" destOrd="0" parTransId="{A4695E1F-0D1D-4E07-B56C-618931570AFF}" sibTransId="{A9069D84-7BCA-465D-A20F-CCAF96835AD3}"/>
    <dgm:cxn modelId="{E8F3980F-BB21-440F-8DB1-16AEE10E6E55}" srcId="{E482E551-A59B-4EAC-9778-F7994025B003}" destId="{FC673E5E-829C-4439-9C18-AA85D3C8E223}" srcOrd="3" destOrd="0" parTransId="{7B15C799-49C1-4365-890E-15960376FE1E}" sibTransId="{7BC49768-93F8-42AE-9B9A-33F1422F9FBB}"/>
    <dgm:cxn modelId="{3EE93B0E-D704-48CF-9DD5-6B02802CFDCF}" srcId="{E482E551-A59B-4EAC-9778-F7994025B003}" destId="{0D0CE73B-8301-4B53-94D3-2D8DF92DAC8F}" srcOrd="0" destOrd="0" parTransId="{D341E9BD-C753-434F-BF18-CF13617D1EF6}" sibTransId="{714C3830-DFCF-4C2C-9518-F71FC35A8F5D}"/>
    <dgm:cxn modelId="{868DDA50-6180-4135-99C6-CE08FF12FEF0}" srcId="{E482E551-A59B-4EAC-9778-F7994025B003}" destId="{34769559-943F-4588-AD28-377C13A0B2C6}" srcOrd="1" destOrd="0" parTransId="{6D958FD3-C8C8-4076-BCCF-9E578F26F458}" sibTransId="{BA7B6873-6B47-43E1-A3C8-15F136085F2A}"/>
    <dgm:cxn modelId="{24FDBBF9-A31D-4269-8FC6-45B120FF1BEE}" type="presOf" srcId="{867AA25F-3121-47D4-9EB9-C2B09A2FDDEE}" destId="{115CBF71-4E31-49BB-A369-E43F5988FA4F}" srcOrd="0" destOrd="0" presId="urn:microsoft.com/office/officeart/2008/layout/VerticalCurvedList"/>
    <dgm:cxn modelId="{DE148B7C-38A3-4203-A52B-3BAC6DCBB85F}" type="presOf" srcId="{E482E551-A59B-4EAC-9778-F7994025B003}" destId="{A5F8D3A3-E762-4897-9D15-6E7802580D85}" srcOrd="0" destOrd="0" presId="urn:microsoft.com/office/officeart/2008/layout/VerticalCurvedList"/>
    <dgm:cxn modelId="{46487347-B394-489A-896E-5E43DFCA8466}" type="presOf" srcId="{714C3830-DFCF-4C2C-9518-F71FC35A8F5D}" destId="{AB1968E6-AF8C-4880-90B0-48F60CF539E5}" srcOrd="0" destOrd="0" presId="urn:microsoft.com/office/officeart/2008/layout/VerticalCurvedList"/>
    <dgm:cxn modelId="{87078489-56E9-42EC-A40B-815685B7DF26}" type="presParOf" srcId="{A5F8D3A3-E762-4897-9D15-6E7802580D85}" destId="{2F805B35-932F-4F79-9071-54D1649E080A}" srcOrd="0" destOrd="0" presId="urn:microsoft.com/office/officeart/2008/layout/VerticalCurvedList"/>
    <dgm:cxn modelId="{2DAD38B1-6379-4846-9D94-AE4B88798BAC}" type="presParOf" srcId="{2F805B35-932F-4F79-9071-54D1649E080A}" destId="{27DCCF50-A3A7-468F-801F-83175B8040F8}" srcOrd="0" destOrd="0" presId="urn:microsoft.com/office/officeart/2008/layout/VerticalCurvedList"/>
    <dgm:cxn modelId="{8F16B760-4785-461B-A29C-410FD7062BAD}" type="presParOf" srcId="{27DCCF50-A3A7-468F-801F-83175B8040F8}" destId="{70DC26AD-08FD-434F-A2B5-CCA9FBEFF55D}" srcOrd="0" destOrd="0" presId="urn:microsoft.com/office/officeart/2008/layout/VerticalCurvedList"/>
    <dgm:cxn modelId="{0D408222-8D2F-4735-AFF6-2DF4C8DD9418}" type="presParOf" srcId="{27DCCF50-A3A7-468F-801F-83175B8040F8}" destId="{AB1968E6-AF8C-4880-90B0-48F60CF539E5}" srcOrd="1" destOrd="0" presId="urn:microsoft.com/office/officeart/2008/layout/VerticalCurvedList"/>
    <dgm:cxn modelId="{197BB954-3818-45A3-8C5C-EE80E6CA82FE}" type="presParOf" srcId="{27DCCF50-A3A7-468F-801F-83175B8040F8}" destId="{5C19208A-9317-43BD-9D3D-783A43188943}" srcOrd="2" destOrd="0" presId="urn:microsoft.com/office/officeart/2008/layout/VerticalCurvedList"/>
    <dgm:cxn modelId="{1B2E2DF2-777D-4D07-9A9E-C8239288571D}" type="presParOf" srcId="{27DCCF50-A3A7-468F-801F-83175B8040F8}" destId="{CE2B4FA5-A856-4DA4-8A3E-B77D58FAA169}" srcOrd="3" destOrd="0" presId="urn:microsoft.com/office/officeart/2008/layout/VerticalCurvedList"/>
    <dgm:cxn modelId="{2D68BF9E-A787-4DA8-94F7-7A35BFAC065A}" type="presParOf" srcId="{2F805B35-932F-4F79-9071-54D1649E080A}" destId="{ADB1010D-5FFA-4B13-818D-49D5BC735DBC}" srcOrd="1" destOrd="0" presId="urn:microsoft.com/office/officeart/2008/layout/VerticalCurvedList"/>
    <dgm:cxn modelId="{35D21270-8B98-466D-A05D-B7866037801C}" type="presParOf" srcId="{2F805B35-932F-4F79-9071-54D1649E080A}" destId="{4A57BE19-1F4C-4FC8-AD9E-9CC3CC047243}" srcOrd="2" destOrd="0" presId="urn:microsoft.com/office/officeart/2008/layout/VerticalCurvedList"/>
    <dgm:cxn modelId="{7DCAC1C2-A848-4ED7-A756-50502E98FD68}" type="presParOf" srcId="{4A57BE19-1F4C-4FC8-AD9E-9CC3CC047243}" destId="{EC5FDA1F-B9C7-4D99-8702-60474106A652}" srcOrd="0" destOrd="0" presId="urn:microsoft.com/office/officeart/2008/layout/VerticalCurvedList"/>
    <dgm:cxn modelId="{B1F24A3D-2E6B-4F35-B648-894911FF6EEE}" type="presParOf" srcId="{2F805B35-932F-4F79-9071-54D1649E080A}" destId="{B31F11D1-F8D0-44A8-ABDA-9877270843A3}" srcOrd="3" destOrd="0" presId="urn:microsoft.com/office/officeart/2008/layout/VerticalCurvedList"/>
    <dgm:cxn modelId="{47E692AB-3941-43D0-99F6-E541AF3D2F9D}" type="presParOf" srcId="{2F805B35-932F-4F79-9071-54D1649E080A}" destId="{E4907680-7D1C-4E87-B4EA-0191D65F2B29}" srcOrd="4" destOrd="0" presId="urn:microsoft.com/office/officeart/2008/layout/VerticalCurvedList"/>
    <dgm:cxn modelId="{2BB3E5BC-DFE1-4B07-9401-FA58720A688A}" type="presParOf" srcId="{E4907680-7D1C-4E87-B4EA-0191D65F2B29}" destId="{2FF22BF0-6957-42CE-A56A-65E3F095D492}" srcOrd="0" destOrd="0" presId="urn:microsoft.com/office/officeart/2008/layout/VerticalCurvedList"/>
    <dgm:cxn modelId="{2D7875AB-E54F-425E-9442-420EC9AB3460}" type="presParOf" srcId="{2F805B35-932F-4F79-9071-54D1649E080A}" destId="{DC2859D7-AB28-4E23-885B-3405CCD539D7}" srcOrd="5" destOrd="0" presId="urn:microsoft.com/office/officeart/2008/layout/VerticalCurvedList"/>
    <dgm:cxn modelId="{D2E0F855-154D-4E6B-AE44-66CF8DE04796}" type="presParOf" srcId="{2F805B35-932F-4F79-9071-54D1649E080A}" destId="{63CE8607-447C-4FFE-BBF7-1125D31113B1}" srcOrd="6" destOrd="0" presId="urn:microsoft.com/office/officeart/2008/layout/VerticalCurvedList"/>
    <dgm:cxn modelId="{C5B8A79E-573C-45FE-BE9E-4ABAFF45739B}" type="presParOf" srcId="{63CE8607-447C-4FFE-BBF7-1125D31113B1}" destId="{A6F33481-BF64-4C4F-8C14-7710E36BCEC9}" srcOrd="0" destOrd="0" presId="urn:microsoft.com/office/officeart/2008/layout/VerticalCurvedList"/>
    <dgm:cxn modelId="{2EF6050D-D39D-450A-9A89-D7F87B100D7B}" type="presParOf" srcId="{2F805B35-932F-4F79-9071-54D1649E080A}" destId="{9EABC413-9980-420E-A7DD-C131DBEC6B84}" srcOrd="7" destOrd="0" presId="urn:microsoft.com/office/officeart/2008/layout/VerticalCurvedList"/>
    <dgm:cxn modelId="{DD6C6E52-2D3E-452A-A967-21E4B6B32CCA}" type="presParOf" srcId="{2F805B35-932F-4F79-9071-54D1649E080A}" destId="{456DC44F-9495-40D1-B14E-7BA67257925E}" srcOrd="8" destOrd="0" presId="urn:microsoft.com/office/officeart/2008/layout/VerticalCurvedList"/>
    <dgm:cxn modelId="{4CE6700F-F17B-47CD-9FE5-07AA32BB9D8A}" type="presParOf" srcId="{456DC44F-9495-40D1-B14E-7BA67257925E}" destId="{BD7C807E-5E21-4207-8FAF-7EBD90D6F7C7}" srcOrd="0" destOrd="0" presId="urn:microsoft.com/office/officeart/2008/layout/VerticalCurvedList"/>
    <dgm:cxn modelId="{383F0CC4-3616-4DF5-B019-39368090E02A}" type="presParOf" srcId="{2F805B35-932F-4F79-9071-54D1649E080A}" destId="{9636679C-5457-4A0B-A653-859068B88F1E}" srcOrd="9" destOrd="0" presId="urn:microsoft.com/office/officeart/2008/layout/VerticalCurvedList"/>
    <dgm:cxn modelId="{2B84FA98-9753-4931-A014-677748CAF293}" type="presParOf" srcId="{2F805B35-932F-4F79-9071-54D1649E080A}" destId="{1B7334CD-6A43-4BA3-87B8-30E499D9BDC9}" srcOrd="10" destOrd="0" presId="urn:microsoft.com/office/officeart/2008/layout/VerticalCurvedList"/>
    <dgm:cxn modelId="{047B1A0E-06FC-4F76-9513-1583CEAF3D80}" type="presParOf" srcId="{1B7334CD-6A43-4BA3-87B8-30E499D9BDC9}" destId="{D83E107A-19FC-4B6C-8805-A06594F36B2D}" srcOrd="0" destOrd="0" presId="urn:microsoft.com/office/officeart/2008/layout/VerticalCurvedList"/>
    <dgm:cxn modelId="{01782FAC-6E89-4664-B702-B223137FD385}" type="presParOf" srcId="{2F805B35-932F-4F79-9071-54D1649E080A}" destId="{115CBF71-4E31-49BB-A369-E43F5988FA4F}" srcOrd="11" destOrd="0" presId="urn:microsoft.com/office/officeart/2008/layout/VerticalCurvedList"/>
    <dgm:cxn modelId="{0DBFEF85-4BF9-45D2-89E2-3DB098D530F7}" type="presParOf" srcId="{2F805B35-932F-4F79-9071-54D1649E080A}" destId="{8D0CC918-F74C-4C86-9FEF-F99A799E1097}" srcOrd="12" destOrd="0" presId="urn:microsoft.com/office/officeart/2008/layout/VerticalCurvedList"/>
    <dgm:cxn modelId="{E11538D7-559C-485D-A38E-D82FA9C6EA8D}" type="presParOf" srcId="{8D0CC918-F74C-4C86-9FEF-F99A799E1097}" destId="{C22C9E27-3262-4232-8CFE-744C90EB059B}" srcOrd="0" destOrd="0" presId="urn:microsoft.com/office/officeart/2008/layout/VerticalCurvedList"/>
    <dgm:cxn modelId="{18F5C07E-B4E8-4A96-9582-9274B9DB9FDF}" type="presParOf" srcId="{2F805B35-932F-4F79-9071-54D1649E080A}" destId="{781EB039-E973-4D2E-98BA-3B955CECF824}" srcOrd="13" destOrd="0" presId="urn:microsoft.com/office/officeart/2008/layout/VerticalCurvedList"/>
    <dgm:cxn modelId="{86D00EA8-582B-4EC6-9AB3-70844CB81AC5}" type="presParOf" srcId="{2F805B35-932F-4F79-9071-54D1649E080A}" destId="{BE76B2C7-9699-4D06-84D0-1CF202B88A5A}" srcOrd="14" destOrd="0" presId="urn:microsoft.com/office/officeart/2008/layout/VerticalCurvedList"/>
    <dgm:cxn modelId="{732B9B98-16CF-4877-B0C4-71A85A708435}" type="presParOf" srcId="{BE76B2C7-9699-4D06-84D0-1CF202B88A5A}" destId="{5F285572-4A41-49A7-8E0C-0016DC4A6FC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09B88D-7D0E-4E6E-B92B-4D500B9C0E24}" type="doc">
      <dgm:prSet loTypeId="urn:microsoft.com/office/officeart/2005/8/layout/h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E8A0F78-BF77-4165-B637-244A4C5542D2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ru-RU" sz="1800" b="1" i="0" dirty="0" smtClean="0"/>
            <a:t>ДОЛЖЕН  ЗНАТЬ:</a:t>
          </a:r>
          <a:endParaRPr lang="ru-RU" sz="1800" b="1" dirty="0"/>
        </a:p>
      </dgm:t>
    </dgm:pt>
    <dgm:pt modelId="{C9250334-0357-43A3-923A-28EF13C53A37}" type="parTrans" cxnId="{9B7A4D36-85FB-4854-90F6-F9DB6D6324D3}">
      <dgm:prSet/>
      <dgm:spPr/>
      <dgm:t>
        <a:bodyPr/>
        <a:lstStyle/>
        <a:p>
          <a:endParaRPr lang="ru-RU" sz="1800"/>
        </a:p>
      </dgm:t>
    </dgm:pt>
    <dgm:pt modelId="{C560E35D-5132-40E5-9B3C-74806BAC4CF9}" type="sibTrans" cxnId="{9B7A4D36-85FB-4854-90F6-F9DB6D6324D3}">
      <dgm:prSet/>
      <dgm:spPr/>
      <dgm:t>
        <a:bodyPr/>
        <a:lstStyle/>
        <a:p>
          <a:endParaRPr lang="ru-RU" sz="1800"/>
        </a:p>
      </dgm:t>
    </dgm:pt>
    <dgm:pt modelId="{210F7A11-ACE4-421D-A8BE-442029C5AA39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0" i="0" dirty="0" smtClean="0"/>
            <a:t>педагогику, дидактику, методику преподавания, возрастную  физиологию, психологию, анатомию;</a:t>
          </a:r>
          <a:endParaRPr lang="ru-RU" sz="1600" dirty="0"/>
        </a:p>
      </dgm:t>
    </dgm:pt>
    <dgm:pt modelId="{82542879-1286-4882-B55B-F4C12CF2D835}" type="parTrans" cxnId="{5D1ECC0F-2E7B-4EAF-AABA-7A350F0AC486}">
      <dgm:prSet/>
      <dgm:spPr/>
      <dgm:t>
        <a:bodyPr/>
        <a:lstStyle/>
        <a:p>
          <a:endParaRPr lang="ru-RU" sz="1800"/>
        </a:p>
      </dgm:t>
    </dgm:pt>
    <dgm:pt modelId="{DB798E21-FFD1-4A5F-9210-16CAB58B37A1}" type="sibTrans" cxnId="{5D1ECC0F-2E7B-4EAF-AABA-7A350F0AC486}">
      <dgm:prSet/>
      <dgm:spPr/>
      <dgm:t>
        <a:bodyPr/>
        <a:lstStyle/>
        <a:p>
          <a:endParaRPr lang="ru-RU" sz="1800"/>
        </a:p>
      </dgm:t>
    </dgm:pt>
    <dgm:pt modelId="{51FBE010-29AE-42FF-823F-1F4CA24BC96A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0" i="0" dirty="0" smtClean="0"/>
            <a:t>учебные программы по преподаваемым дисциплинам; </a:t>
          </a:r>
          <a:endParaRPr lang="ru-RU" sz="1600" dirty="0"/>
        </a:p>
      </dgm:t>
    </dgm:pt>
    <dgm:pt modelId="{2908BBAA-122D-4AF3-B1D5-1486DBE46091}" type="parTrans" cxnId="{3F32CDB1-2C13-4E83-943F-B8CF46891352}">
      <dgm:prSet/>
      <dgm:spPr/>
      <dgm:t>
        <a:bodyPr/>
        <a:lstStyle/>
        <a:p>
          <a:endParaRPr lang="ru-RU" sz="1800"/>
        </a:p>
      </dgm:t>
    </dgm:pt>
    <dgm:pt modelId="{25247BF9-CA97-43A5-8FFF-A44B69C94B05}" type="sibTrans" cxnId="{3F32CDB1-2C13-4E83-943F-B8CF46891352}">
      <dgm:prSet/>
      <dgm:spPr/>
      <dgm:t>
        <a:bodyPr/>
        <a:lstStyle/>
        <a:p>
          <a:endParaRPr lang="ru-RU" sz="1800"/>
        </a:p>
      </dgm:t>
    </dgm:pt>
    <dgm:pt modelId="{BEB54429-84BB-40E2-B213-C3DC3C5EEAD8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0" i="0" dirty="0" smtClean="0"/>
            <a:t>основы законодательства в области ФК и С, образования, охраны труда; </a:t>
          </a:r>
          <a:endParaRPr lang="ru-RU" sz="1600" dirty="0"/>
        </a:p>
      </dgm:t>
    </dgm:pt>
    <dgm:pt modelId="{D73E5AC8-0464-424A-BB4C-71C96DE8ADFA}" type="parTrans" cxnId="{A18FF7EA-58E3-4FC0-B9A0-1F58A39A9C83}">
      <dgm:prSet/>
      <dgm:spPr/>
      <dgm:t>
        <a:bodyPr/>
        <a:lstStyle/>
        <a:p>
          <a:endParaRPr lang="ru-RU" sz="1800"/>
        </a:p>
      </dgm:t>
    </dgm:pt>
    <dgm:pt modelId="{500731F5-B6B5-4606-A503-0E4DA68481DC}" type="sibTrans" cxnId="{A18FF7EA-58E3-4FC0-B9A0-1F58A39A9C83}">
      <dgm:prSet/>
      <dgm:spPr/>
      <dgm:t>
        <a:bodyPr/>
        <a:lstStyle/>
        <a:p>
          <a:endParaRPr lang="ru-RU" sz="1800"/>
        </a:p>
      </dgm:t>
    </dgm:pt>
    <dgm:pt modelId="{49DFAC2F-D352-4E70-8965-D2F6E9CBD3E2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0" i="0" dirty="0" smtClean="0"/>
            <a:t>нормативные документы, определяющие деятельность средней общеобразовательной школы.</a:t>
          </a:r>
          <a:endParaRPr lang="ru-RU" sz="1600" dirty="0"/>
        </a:p>
      </dgm:t>
    </dgm:pt>
    <dgm:pt modelId="{A4F623E9-28D5-4BDC-92D6-D880B4EE375E}" type="parTrans" cxnId="{D929AC07-11B3-421D-9573-2C4D1343923E}">
      <dgm:prSet/>
      <dgm:spPr/>
      <dgm:t>
        <a:bodyPr/>
        <a:lstStyle/>
        <a:p>
          <a:endParaRPr lang="ru-RU" sz="1800"/>
        </a:p>
      </dgm:t>
    </dgm:pt>
    <dgm:pt modelId="{67876B2C-DA43-48EF-BF9D-607B291DF57A}" type="sibTrans" cxnId="{D929AC07-11B3-421D-9573-2C4D1343923E}">
      <dgm:prSet/>
      <dgm:spPr/>
      <dgm:t>
        <a:bodyPr/>
        <a:lstStyle/>
        <a:p>
          <a:endParaRPr lang="ru-RU" sz="1800"/>
        </a:p>
      </dgm:t>
    </dgm:pt>
    <dgm:pt modelId="{6B10CEC7-454B-439C-AC07-31BD50D1E49F}">
      <dgm:prSet custT="1"/>
      <dgm:spPr/>
      <dgm:t>
        <a:bodyPr/>
        <a:lstStyle/>
        <a:p>
          <a:pPr rtl="0"/>
          <a:r>
            <a:rPr lang="ru-RU" sz="1600" b="1" i="0" dirty="0" smtClean="0"/>
            <a:t>ДОЛЖЕН  УМЕТЬ ПЛАНИРОВАТЬ  УЧЕБНУЮ РАБОТУ: </a:t>
          </a:r>
          <a:endParaRPr lang="ru-RU" sz="1600" b="1" dirty="0"/>
        </a:p>
      </dgm:t>
    </dgm:pt>
    <dgm:pt modelId="{967CEA11-60DF-4306-BE26-B68D7AAF1DF3}" type="parTrans" cxnId="{717C682D-A0EB-4C8B-A805-29ACE41B95AC}">
      <dgm:prSet/>
      <dgm:spPr/>
      <dgm:t>
        <a:bodyPr/>
        <a:lstStyle/>
        <a:p>
          <a:endParaRPr lang="ru-RU" sz="1800"/>
        </a:p>
      </dgm:t>
    </dgm:pt>
    <dgm:pt modelId="{29F2394D-EE18-46DA-95ED-146E2CE998FA}" type="sibTrans" cxnId="{717C682D-A0EB-4C8B-A805-29ACE41B95AC}">
      <dgm:prSet/>
      <dgm:spPr/>
      <dgm:t>
        <a:bodyPr/>
        <a:lstStyle/>
        <a:p>
          <a:endParaRPr lang="ru-RU" sz="1800"/>
        </a:p>
      </dgm:t>
    </dgm:pt>
    <dgm:pt modelId="{0AFA4BB5-92E1-4A4A-B925-AAFCAB6E1F59}">
      <dgm:prSet custT="1"/>
      <dgm:spPr/>
      <dgm:t>
        <a:bodyPr/>
        <a:lstStyle/>
        <a:p>
          <a:pPr rtl="0"/>
          <a:r>
            <a:rPr lang="ru-RU" sz="1600" b="0" i="0" dirty="0" smtClean="0"/>
            <a:t>организовывать деятельность учеников по усвоению учебного материала на уроках и в самостоятельной работе; </a:t>
          </a:r>
          <a:endParaRPr lang="ru-RU" sz="1600" dirty="0"/>
        </a:p>
      </dgm:t>
    </dgm:pt>
    <dgm:pt modelId="{F4C95C54-77E6-49CC-BD77-933965D32E72}" type="parTrans" cxnId="{765C3E43-376C-48D6-AF3B-54491AF90906}">
      <dgm:prSet/>
      <dgm:spPr/>
      <dgm:t>
        <a:bodyPr/>
        <a:lstStyle/>
        <a:p>
          <a:endParaRPr lang="ru-RU" sz="1800"/>
        </a:p>
      </dgm:t>
    </dgm:pt>
    <dgm:pt modelId="{BC1317A4-C5AB-4E79-A4F0-581BD5E730C7}" type="sibTrans" cxnId="{765C3E43-376C-48D6-AF3B-54491AF90906}">
      <dgm:prSet/>
      <dgm:spPr/>
      <dgm:t>
        <a:bodyPr/>
        <a:lstStyle/>
        <a:p>
          <a:endParaRPr lang="ru-RU" sz="1800"/>
        </a:p>
      </dgm:t>
    </dgm:pt>
    <dgm:pt modelId="{A9E1F418-2C3F-4062-915D-50CDDA408C41}">
      <dgm:prSet custT="1"/>
      <dgm:spPr/>
      <dgm:t>
        <a:bodyPr/>
        <a:lstStyle/>
        <a:p>
          <a:pPr rtl="0"/>
          <a:r>
            <a:rPr lang="ru-RU" sz="1600" b="0" i="0" dirty="0" smtClean="0"/>
            <a:t>проводить работу с родителями учеников; </a:t>
          </a:r>
          <a:endParaRPr lang="ru-RU" sz="1600" dirty="0"/>
        </a:p>
      </dgm:t>
    </dgm:pt>
    <dgm:pt modelId="{3B67DAB1-CA54-49C6-9F67-A848B19B3C0D}" type="parTrans" cxnId="{51B3C912-D597-4A5C-997D-C342431B36E2}">
      <dgm:prSet/>
      <dgm:spPr/>
      <dgm:t>
        <a:bodyPr/>
        <a:lstStyle/>
        <a:p>
          <a:endParaRPr lang="ru-RU" sz="1800"/>
        </a:p>
      </dgm:t>
    </dgm:pt>
    <dgm:pt modelId="{31AADBAD-074B-4151-9D12-0AC35428F0A1}" type="sibTrans" cxnId="{51B3C912-D597-4A5C-997D-C342431B36E2}">
      <dgm:prSet/>
      <dgm:spPr/>
      <dgm:t>
        <a:bodyPr/>
        <a:lstStyle/>
        <a:p>
          <a:endParaRPr lang="ru-RU" sz="1800"/>
        </a:p>
      </dgm:t>
    </dgm:pt>
    <dgm:pt modelId="{088ED322-CC23-4501-A86B-42898D390E42}">
      <dgm:prSet custT="1"/>
      <dgm:spPr/>
      <dgm:t>
        <a:bodyPr/>
        <a:lstStyle/>
        <a:p>
          <a:pPr rtl="0"/>
          <a:r>
            <a:rPr lang="ru-RU" sz="1600" b="0" i="0" dirty="0" smtClean="0"/>
            <a:t>оказывать первую медицинскую помощь; </a:t>
          </a:r>
          <a:endParaRPr lang="ru-RU" sz="1600" dirty="0"/>
        </a:p>
      </dgm:t>
    </dgm:pt>
    <dgm:pt modelId="{574A0642-32C7-417E-96E1-830E213DE536}" type="parTrans" cxnId="{AD2C330A-0469-4B2D-94E0-84BBCF6CCD0A}">
      <dgm:prSet/>
      <dgm:spPr/>
      <dgm:t>
        <a:bodyPr/>
        <a:lstStyle/>
        <a:p>
          <a:endParaRPr lang="ru-RU" sz="1800"/>
        </a:p>
      </dgm:t>
    </dgm:pt>
    <dgm:pt modelId="{9A69AAE0-8838-487C-959B-B4A41B5B5EB7}" type="sibTrans" cxnId="{AD2C330A-0469-4B2D-94E0-84BBCF6CCD0A}">
      <dgm:prSet/>
      <dgm:spPr/>
      <dgm:t>
        <a:bodyPr/>
        <a:lstStyle/>
        <a:p>
          <a:endParaRPr lang="ru-RU" sz="1800"/>
        </a:p>
      </dgm:t>
    </dgm:pt>
    <dgm:pt modelId="{62534B4F-A53F-4A28-9979-5B7BE7DBFEEE}">
      <dgm:prSet custT="1"/>
      <dgm:spPr/>
      <dgm:t>
        <a:bodyPr/>
        <a:lstStyle/>
        <a:p>
          <a:pPr rtl="0"/>
          <a:r>
            <a:rPr lang="ru-RU" sz="1600" b="0" i="0" dirty="0" smtClean="0"/>
            <a:t>ориентироваться в возрастных, индивидуальных и интеллектуальных особенностях обычных детей и учащихся с ограничениями в здоровье.</a:t>
          </a:r>
          <a:endParaRPr lang="ru-RU" sz="1600" dirty="0"/>
        </a:p>
      </dgm:t>
    </dgm:pt>
    <dgm:pt modelId="{A28287A3-5ABA-47EB-B169-E4F8177C1CA0}" type="parTrans" cxnId="{E4285F10-548E-4E23-9AA7-EAA8C5385277}">
      <dgm:prSet/>
      <dgm:spPr/>
      <dgm:t>
        <a:bodyPr/>
        <a:lstStyle/>
        <a:p>
          <a:endParaRPr lang="ru-RU" sz="1800"/>
        </a:p>
      </dgm:t>
    </dgm:pt>
    <dgm:pt modelId="{C6AF4657-1E4F-4ACD-AB7B-059355A6EED1}" type="sibTrans" cxnId="{E4285F10-548E-4E23-9AA7-EAA8C5385277}">
      <dgm:prSet/>
      <dgm:spPr/>
      <dgm:t>
        <a:bodyPr/>
        <a:lstStyle/>
        <a:p>
          <a:endParaRPr lang="ru-RU" sz="1800"/>
        </a:p>
      </dgm:t>
    </dgm:pt>
    <dgm:pt modelId="{A9FBBEA6-CA22-4709-A925-8B1D13117F9D}" type="pres">
      <dgm:prSet presAssocID="{3B09B88D-7D0E-4E6E-B92B-4D500B9C0E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E49422-9270-4D76-AA69-BF93A2212FC7}" type="pres">
      <dgm:prSet presAssocID="{3E8A0F78-BF77-4165-B637-244A4C5542D2}" presName="composite" presStyleCnt="0"/>
      <dgm:spPr/>
    </dgm:pt>
    <dgm:pt modelId="{7C84E92E-EB67-4E8B-A438-26DCFAE60A76}" type="pres">
      <dgm:prSet presAssocID="{3E8A0F78-BF77-4165-B637-244A4C5542D2}" presName="parTx" presStyleLbl="alignNode1" presStyleIdx="0" presStyleCnt="2" custLinFactNeighborX="-18950" custLinFactNeighborY="-49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26E8D-A6E5-4FE9-94FB-447CF224DEF0}" type="pres">
      <dgm:prSet presAssocID="{3E8A0F78-BF77-4165-B637-244A4C5542D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FFFC0-7DB8-4B77-A41B-6A49E83952AF}" type="pres">
      <dgm:prSet presAssocID="{C560E35D-5132-40E5-9B3C-74806BAC4CF9}" presName="space" presStyleCnt="0"/>
      <dgm:spPr/>
    </dgm:pt>
    <dgm:pt modelId="{A1D7674A-415A-41FD-AF73-94C43D3BF3CF}" type="pres">
      <dgm:prSet presAssocID="{6B10CEC7-454B-439C-AC07-31BD50D1E49F}" presName="composite" presStyleCnt="0"/>
      <dgm:spPr/>
    </dgm:pt>
    <dgm:pt modelId="{C2455989-8C45-4845-BFE7-D82400EA7A48}" type="pres">
      <dgm:prSet presAssocID="{6B10CEC7-454B-439C-AC07-31BD50D1E49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8C874-775C-4866-B6C5-6038A2241163}" type="pres">
      <dgm:prSet presAssocID="{6B10CEC7-454B-439C-AC07-31BD50D1E49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B9C6E7-FEBE-4C38-9046-3F847CAC97BF}" type="presOf" srcId="{BEB54429-84BB-40E2-B213-C3DC3C5EEAD8}" destId="{97626E8D-A6E5-4FE9-94FB-447CF224DEF0}" srcOrd="0" destOrd="2" presId="urn:microsoft.com/office/officeart/2005/8/layout/hList1"/>
    <dgm:cxn modelId="{9B7A4D36-85FB-4854-90F6-F9DB6D6324D3}" srcId="{3B09B88D-7D0E-4E6E-B92B-4D500B9C0E24}" destId="{3E8A0F78-BF77-4165-B637-244A4C5542D2}" srcOrd="0" destOrd="0" parTransId="{C9250334-0357-43A3-923A-28EF13C53A37}" sibTransId="{C560E35D-5132-40E5-9B3C-74806BAC4CF9}"/>
    <dgm:cxn modelId="{37D3FD99-207E-47DE-BB2E-4F273659BD73}" type="presOf" srcId="{3E8A0F78-BF77-4165-B637-244A4C5542D2}" destId="{7C84E92E-EB67-4E8B-A438-26DCFAE60A76}" srcOrd="0" destOrd="0" presId="urn:microsoft.com/office/officeart/2005/8/layout/hList1"/>
    <dgm:cxn modelId="{99572FA4-E025-49C5-88C7-DEF59720ABE6}" type="presOf" srcId="{3B09B88D-7D0E-4E6E-B92B-4D500B9C0E24}" destId="{A9FBBEA6-CA22-4709-A925-8B1D13117F9D}" srcOrd="0" destOrd="0" presId="urn:microsoft.com/office/officeart/2005/8/layout/hList1"/>
    <dgm:cxn modelId="{E4285F10-548E-4E23-9AA7-EAA8C5385277}" srcId="{6B10CEC7-454B-439C-AC07-31BD50D1E49F}" destId="{62534B4F-A53F-4A28-9979-5B7BE7DBFEEE}" srcOrd="3" destOrd="0" parTransId="{A28287A3-5ABA-47EB-B169-E4F8177C1CA0}" sibTransId="{C6AF4657-1E4F-4ACD-AB7B-059355A6EED1}"/>
    <dgm:cxn modelId="{765C3E43-376C-48D6-AF3B-54491AF90906}" srcId="{6B10CEC7-454B-439C-AC07-31BD50D1E49F}" destId="{0AFA4BB5-92E1-4A4A-B925-AAFCAB6E1F59}" srcOrd="0" destOrd="0" parTransId="{F4C95C54-77E6-49CC-BD77-933965D32E72}" sibTransId="{BC1317A4-C5AB-4E79-A4F0-581BD5E730C7}"/>
    <dgm:cxn modelId="{A18FF7EA-58E3-4FC0-B9A0-1F58A39A9C83}" srcId="{3E8A0F78-BF77-4165-B637-244A4C5542D2}" destId="{BEB54429-84BB-40E2-B213-C3DC3C5EEAD8}" srcOrd="2" destOrd="0" parTransId="{D73E5AC8-0464-424A-BB4C-71C96DE8ADFA}" sibTransId="{500731F5-B6B5-4606-A503-0E4DA68481DC}"/>
    <dgm:cxn modelId="{5D1ECC0F-2E7B-4EAF-AABA-7A350F0AC486}" srcId="{3E8A0F78-BF77-4165-B637-244A4C5542D2}" destId="{210F7A11-ACE4-421D-A8BE-442029C5AA39}" srcOrd="0" destOrd="0" parTransId="{82542879-1286-4882-B55B-F4C12CF2D835}" sibTransId="{DB798E21-FFD1-4A5F-9210-16CAB58B37A1}"/>
    <dgm:cxn modelId="{82C3C26A-D376-4B9A-A3C1-21DBF9F2607E}" type="presOf" srcId="{6B10CEC7-454B-439C-AC07-31BD50D1E49F}" destId="{C2455989-8C45-4845-BFE7-D82400EA7A48}" srcOrd="0" destOrd="0" presId="urn:microsoft.com/office/officeart/2005/8/layout/hList1"/>
    <dgm:cxn modelId="{2E92F9D6-4C53-4E55-B09E-0153CB13F6ED}" type="presOf" srcId="{A9E1F418-2C3F-4062-915D-50CDDA408C41}" destId="{2388C874-775C-4866-B6C5-6038A2241163}" srcOrd="0" destOrd="1" presId="urn:microsoft.com/office/officeart/2005/8/layout/hList1"/>
    <dgm:cxn modelId="{D454BC4D-01BC-46D4-8739-63805FFEED1F}" type="presOf" srcId="{51FBE010-29AE-42FF-823F-1F4CA24BC96A}" destId="{97626E8D-A6E5-4FE9-94FB-447CF224DEF0}" srcOrd="0" destOrd="1" presId="urn:microsoft.com/office/officeart/2005/8/layout/hList1"/>
    <dgm:cxn modelId="{3F32CDB1-2C13-4E83-943F-B8CF46891352}" srcId="{3E8A0F78-BF77-4165-B637-244A4C5542D2}" destId="{51FBE010-29AE-42FF-823F-1F4CA24BC96A}" srcOrd="1" destOrd="0" parTransId="{2908BBAA-122D-4AF3-B1D5-1486DBE46091}" sibTransId="{25247BF9-CA97-43A5-8FFF-A44B69C94B05}"/>
    <dgm:cxn modelId="{D929AC07-11B3-421D-9573-2C4D1343923E}" srcId="{3E8A0F78-BF77-4165-B637-244A4C5542D2}" destId="{49DFAC2F-D352-4E70-8965-D2F6E9CBD3E2}" srcOrd="3" destOrd="0" parTransId="{A4F623E9-28D5-4BDC-92D6-D880B4EE375E}" sibTransId="{67876B2C-DA43-48EF-BF9D-607B291DF57A}"/>
    <dgm:cxn modelId="{51B3C912-D597-4A5C-997D-C342431B36E2}" srcId="{6B10CEC7-454B-439C-AC07-31BD50D1E49F}" destId="{A9E1F418-2C3F-4062-915D-50CDDA408C41}" srcOrd="1" destOrd="0" parTransId="{3B67DAB1-CA54-49C6-9F67-A848B19B3C0D}" sibTransId="{31AADBAD-074B-4151-9D12-0AC35428F0A1}"/>
    <dgm:cxn modelId="{F457855E-7D04-4EE2-87E7-00907E4BBE7C}" type="presOf" srcId="{62534B4F-A53F-4A28-9979-5B7BE7DBFEEE}" destId="{2388C874-775C-4866-B6C5-6038A2241163}" srcOrd="0" destOrd="3" presId="urn:microsoft.com/office/officeart/2005/8/layout/hList1"/>
    <dgm:cxn modelId="{717C682D-A0EB-4C8B-A805-29ACE41B95AC}" srcId="{3B09B88D-7D0E-4E6E-B92B-4D500B9C0E24}" destId="{6B10CEC7-454B-439C-AC07-31BD50D1E49F}" srcOrd="1" destOrd="0" parTransId="{967CEA11-60DF-4306-BE26-B68D7AAF1DF3}" sibTransId="{29F2394D-EE18-46DA-95ED-146E2CE998FA}"/>
    <dgm:cxn modelId="{AD2C330A-0469-4B2D-94E0-84BBCF6CCD0A}" srcId="{6B10CEC7-454B-439C-AC07-31BD50D1E49F}" destId="{088ED322-CC23-4501-A86B-42898D390E42}" srcOrd="2" destOrd="0" parTransId="{574A0642-32C7-417E-96E1-830E213DE536}" sibTransId="{9A69AAE0-8838-487C-959B-B4A41B5B5EB7}"/>
    <dgm:cxn modelId="{72B10EB6-6DA6-4A53-B243-447E5742A410}" type="presOf" srcId="{49DFAC2F-D352-4E70-8965-D2F6E9CBD3E2}" destId="{97626E8D-A6E5-4FE9-94FB-447CF224DEF0}" srcOrd="0" destOrd="3" presId="urn:microsoft.com/office/officeart/2005/8/layout/hList1"/>
    <dgm:cxn modelId="{92578488-889A-4DAA-9A04-1D4DED4DDBB7}" type="presOf" srcId="{0AFA4BB5-92E1-4A4A-B925-AAFCAB6E1F59}" destId="{2388C874-775C-4866-B6C5-6038A2241163}" srcOrd="0" destOrd="0" presId="urn:microsoft.com/office/officeart/2005/8/layout/hList1"/>
    <dgm:cxn modelId="{D8A2BD51-0FD6-4C5B-9FAA-FC613487771B}" type="presOf" srcId="{088ED322-CC23-4501-A86B-42898D390E42}" destId="{2388C874-775C-4866-B6C5-6038A2241163}" srcOrd="0" destOrd="2" presId="urn:microsoft.com/office/officeart/2005/8/layout/hList1"/>
    <dgm:cxn modelId="{72FEDB20-15F7-4FA0-96B9-33B724695A6C}" type="presOf" srcId="{210F7A11-ACE4-421D-A8BE-442029C5AA39}" destId="{97626E8D-A6E5-4FE9-94FB-447CF224DEF0}" srcOrd="0" destOrd="0" presId="urn:microsoft.com/office/officeart/2005/8/layout/hList1"/>
    <dgm:cxn modelId="{26EF2400-AA60-42BC-90AF-5F0735A6D8FF}" type="presParOf" srcId="{A9FBBEA6-CA22-4709-A925-8B1D13117F9D}" destId="{B3E49422-9270-4D76-AA69-BF93A2212FC7}" srcOrd="0" destOrd="0" presId="urn:microsoft.com/office/officeart/2005/8/layout/hList1"/>
    <dgm:cxn modelId="{649F3E9A-14C7-490E-BC13-AA51C4ACBE8F}" type="presParOf" srcId="{B3E49422-9270-4D76-AA69-BF93A2212FC7}" destId="{7C84E92E-EB67-4E8B-A438-26DCFAE60A76}" srcOrd="0" destOrd="0" presId="urn:microsoft.com/office/officeart/2005/8/layout/hList1"/>
    <dgm:cxn modelId="{B3F5579B-9C0B-4940-AA30-B41395294DE7}" type="presParOf" srcId="{B3E49422-9270-4D76-AA69-BF93A2212FC7}" destId="{97626E8D-A6E5-4FE9-94FB-447CF224DEF0}" srcOrd="1" destOrd="0" presId="urn:microsoft.com/office/officeart/2005/8/layout/hList1"/>
    <dgm:cxn modelId="{DC26A29D-F2C9-42C2-B2E9-1605DD13A2E6}" type="presParOf" srcId="{A9FBBEA6-CA22-4709-A925-8B1D13117F9D}" destId="{50DFFFC0-7DB8-4B77-A41B-6A49E83952AF}" srcOrd="1" destOrd="0" presId="urn:microsoft.com/office/officeart/2005/8/layout/hList1"/>
    <dgm:cxn modelId="{F4B1BAE5-A535-4DF9-AE09-5DFB3075EF55}" type="presParOf" srcId="{A9FBBEA6-CA22-4709-A925-8B1D13117F9D}" destId="{A1D7674A-415A-41FD-AF73-94C43D3BF3CF}" srcOrd="2" destOrd="0" presId="urn:microsoft.com/office/officeart/2005/8/layout/hList1"/>
    <dgm:cxn modelId="{DCB3A43E-714B-46BE-984F-9B60C36E4CDB}" type="presParOf" srcId="{A1D7674A-415A-41FD-AF73-94C43D3BF3CF}" destId="{C2455989-8C45-4845-BFE7-D82400EA7A48}" srcOrd="0" destOrd="0" presId="urn:microsoft.com/office/officeart/2005/8/layout/hList1"/>
    <dgm:cxn modelId="{A82820E1-1C5B-4A82-91C3-623766B44FA3}" type="presParOf" srcId="{A1D7674A-415A-41FD-AF73-94C43D3BF3CF}" destId="{2388C874-775C-4866-B6C5-6038A224116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3F0D06-5274-408F-B7DD-E2D31BBA29B5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AB050D4-E284-4D27-97F1-F3E81097CF9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l" rtl="0"/>
          <a:r>
            <a:rPr lang="ru-RU" sz="1800" b="1" dirty="0" smtClean="0"/>
            <a:t>Условия труда: </a:t>
          </a:r>
          <a:r>
            <a:rPr lang="ru-RU" sz="1800" dirty="0" smtClean="0"/>
            <a:t>работа происходит в условиях большой нервно-психической и коммуникативной нагрузки. Общение в труде интенсивно.</a:t>
          </a:r>
          <a:endParaRPr lang="ru-RU" sz="1800" dirty="0"/>
        </a:p>
      </dgm:t>
    </dgm:pt>
    <dgm:pt modelId="{199C1715-8293-46BB-AC6C-9EBDC654C8D2}" type="parTrans" cxnId="{91EECE55-E55B-4DCB-847E-EE92EC746180}">
      <dgm:prSet/>
      <dgm:spPr/>
      <dgm:t>
        <a:bodyPr/>
        <a:lstStyle/>
        <a:p>
          <a:pPr algn="l"/>
          <a:endParaRPr lang="ru-RU" sz="1800"/>
        </a:p>
      </dgm:t>
    </dgm:pt>
    <dgm:pt modelId="{5AFA7537-A257-4649-868A-CDD2D554E88E}" type="sibTrans" cxnId="{91EECE55-E55B-4DCB-847E-EE92EC746180}">
      <dgm:prSet/>
      <dgm:spPr/>
      <dgm:t>
        <a:bodyPr/>
        <a:lstStyle/>
        <a:p>
          <a:pPr algn="l"/>
          <a:endParaRPr lang="ru-RU" sz="1800"/>
        </a:p>
      </dgm:t>
    </dgm:pt>
    <dgm:pt modelId="{F66FB4F5-9456-4A69-BFD7-FE8143663269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l" rtl="0"/>
          <a:r>
            <a:rPr lang="ru-RU" sz="1800" b="1" dirty="0" smtClean="0"/>
            <a:t>Доминирующие интересы:</a:t>
          </a:r>
          <a:r>
            <a:rPr lang="ru-RU" sz="1800" dirty="0" smtClean="0"/>
            <a:t> педагогика, предмет преподавания, общественная работа, психология, смежные с предметом дисциплины, история, философия, искусство, социология, экономика, право, журналистика.</a:t>
          </a:r>
          <a:endParaRPr lang="ru-RU" sz="1800" dirty="0"/>
        </a:p>
      </dgm:t>
    </dgm:pt>
    <dgm:pt modelId="{6E0D33C0-4D00-4C82-9108-98760AC419F0}" type="parTrans" cxnId="{E65280AA-61BD-4FE9-9BFE-9C26C0D58CE9}">
      <dgm:prSet/>
      <dgm:spPr/>
      <dgm:t>
        <a:bodyPr/>
        <a:lstStyle/>
        <a:p>
          <a:pPr algn="l"/>
          <a:endParaRPr lang="ru-RU" sz="1800"/>
        </a:p>
      </dgm:t>
    </dgm:pt>
    <dgm:pt modelId="{A9EAC01B-D976-4C39-9B9C-CEB8C4AA40F2}" type="sibTrans" cxnId="{E65280AA-61BD-4FE9-9BFE-9C26C0D58CE9}">
      <dgm:prSet/>
      <dgm:spPr/>
      <dgm:t>
        <a:bodyPr/>
        <a:lstStyle/>
        <a:p>
          <a:pPr algn="l"/>
          <a:endParaRPr lang="ru-RU" sz="1800"/>
        </a:p>
      </dgm:t>
    </dgm:pt>
    <dgm:pt modelId="{058B8007-180B-4450-84D5-EDC74E05321F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l" rtl="0"/>
          <a:r>
            <a:rPr lang="ru-RU" sz="1800" b="1" dirty="0" smtClean="0"/>
            <a:t>Области применения:</a:t>
          </a:r>
          <a:r>
            <a:rPr lang="ru-RU" sz="1800" dirty="0" smtClean="0"/>
            <a:t> общеобразовательные учебные заведения, специализированные школы и детские сады, детские спортивные школы и учреждения дополнительного образования.</a:t>
          </a:r>
          <a:endParaRPr lang="ru-RU" sz="1800" dirty="0"/>
        </a:p>
      </dgm:t>
    </dgm:pt>
    <dgm:pt modelId="{0B8F3628-8804-4270-99B4-58B7E5015C40}" type="parTrans" cxnId="{CDE0226A-796D-4FA3-9317-C03CF3E94344}">
      <dgm:prSet/>
      <dgm:spPr/>
      <dgm:t>
        <a:bodyPr/>
        <a:lstStyle/>
        <a:p>
          <a:pPr algn="l"/>
          <a:endParaRPr lang="ru-RU" sz="1800"/>
        </a:p>
      </dgm:t>
    </dgm:pt>
    <dgm:pt modelId="{4E9B69D6-2D6B-4FE1-822F-1EB419F13588}" type="sibTrans" cxnId="{CDE0226A-796D-4FA3-9317-C03CF3E94344}">
      <dgm:prSet/>
      <dgm:spPr/>
      <dgm:t>
        <a:bodyPr/>
        <a:lstStyle/>
        <a:p>
          <a:pPr algn="l"/>
          <a:endParaRPr lang="ru-RU" sz="1800"/>
        </a:p>
      </dgm:t>
    </dgm:pt>
    <dgm:pt modelId="{749B7108-F25D-4285-AE6E-D666E07F47D4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 rtl="0"/>
          <a:r>
            <a:rPr lang="ru-RU" sz="1800" b="1" dirty="0" smtClean="0"/>
            <a:t>Доминирующая профессиональная направленность:</a:t>
          </a:r>
          <a:r>
            <a:rPr lang="ru-RU" sz="1800" dirty="0" smtClean="0"/>
            <a:t> на работу с людьми, знаковыми системами и психолого-педагогическими личностными особенностями.</a:t>
          </a:r>
          <a:endParaRPr lang="ru-RU" sz="1800" dirty="0"/>
        </a:p>
      </dgm:t>
    </dgm:pt>
    <dgm:pt modelId="{F762A770-145A-4979-95A1-16B7C5FB4F82}" type="parTrans" cxnId="{273720AC-9E0F-43D0-B468-206785EED0B1}">
      <dgm:prSet/>
      <dgm:spPr/>
      <dgm:t>
        <a:bodyPr/>
        <a:lstStyle/>
        <a:p>
          <a:pPr algn="l"/>
          <a:endParaRPr lang="ru-RU" sz="1800"/>
        </a:p>
      </dgm:t>
    </dgm:pt>
    <dgm:pt modelId="{4B5D2CB1-350F-45E9-AB62-9AC54CBA7EFE}" type="sibTrans" cxnId="{273720AC-9E0F-43D0-B468-206785EED0B1}">
      <dgm:prSet/>
      <dgm:spPr/>
      <dgm:t>
        <a:bodyPr/>
        <a:lstStyle/>
        <a:p>
          <a:pPr algn="l"/>
          <a:endParaRPr lang="ru-RU" sz="1800"/>
        </a:p>
      </dgm:t>
    </dgm:pt>
    <dgm:pt modelId="{D437D911-2A6D-41F1-B506-B249959996EC}" type="pres">
      <dgm:prSet presAssocID="{8E3F0D06-5274-408F-B7DD-E2D31BBA29B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DE5ACBA-2F1E-4085-98D1-26BD09A9FD8F}" type="pres">
      <dgm:prSet presAssocID="{2AB050D4-E284-4D27-97F1-F3E81097CF93}" presName="thickLine" presStyleLbl="alignNode1" presStyleIdx="0" presStyleCnt="4"/>
      <dgm:spPr/>
    </dgm:pt>
    <dgm:pt modelId="{2869A2E4-9BEF-4A5B-9004-6FA8F52625F9}" type="pres">
      <dgm:prSet presAssocID="{2AB050D4-E284-4D27-97F1-F3E81097CF93}" presName="horz1" presStyleCnt="0"/>
      <dgm:spPr/>
    </dgm:pt>
    <dgm:pt modelId="{F951EC5E-A380-4432-AB16-F9A3E1BC03B8}" type="pres">
      <dgm:prSet presAssocID="{2AB050D4-E284-4D27-97F1-F3E81097CF93}" presName="tx1" presStyleLbl="revTx" presStyleIdx="0" presStyleCnt="4" custScaleY="71429" custLinFactNeighborX="-2390" custLinFactNeighborY="-50058"/>
      <dgm:spPr/>
      <dgm:t>
        <a:bodyPr/>
        <a:lstStyle/>
        <a:p>
          <a:endParaRPr lang="ru-RU"/>
        </a:p>
      </dgm:t>
    </dgm:pt>
    <dgm:pt modelId="{AC28E84F-A195-46E8-A220-87859D2D27F1}" type="pres">
      <dgm:prSet presAssocID="{2AB050D4-E284-4D27-97F1-F3E81097CF93}" presName="vert1" presStyleCnt="0"/>
      <dgm:spPr/>
    </dgm:pt>
    <dgm:pt modelId="{93818C00-EBB5-4FC6-9D87-9D5C8ED11E6A}" type="pres">
      <dgm:prSet presAssocID="{F66FB4F5-9456-4A69-BFD7-FE8143663269}" presName="thickLine" presStyleLbl="alignNode1" presStyleIdx="1" presStyleCnt="4"/>
      <dgm:spPr/>
    </dgm:pt>
    <dgm:pt modelId="{569584CC-14F6-4A64-B101-89539D9F20EB}" type="pres">
      <dgm:prSet presAssocID="{F66FB4F5-9456-4A69-BFD7-FE8143663269}" presName="horz1" presStyleCnt="0"/>
      <dgm:spPr/>
    </dgm:pt>
    <dgm:pt modelId="{8A88308D-56E8-42CA-A139-77CADE307B91}" type="pres">
      <dgm:prSet presAssocID="{F66FB4F5-9456-4A69-BFD7-FE8143663269}" presName="tx1" presStyleLbl="revTx" presStyleIdx="1" presStyleCnt="4"/>
      <dgm:spPr/>
      <dgm:t>
        <a:bodyPr/>
        <a:lstStyle/>
        <a:p>
          <a:endParaRPr lang="ru-RU"/>
        </a:p>
      </dgm:t>
    </dgm:pt>
    <dgm:pt modelId="{C139D3B0-18A1-442D-AD7D-2343F31563DD}" type="pres">
      <dgm:prSet presAssocID="{F66FB4F5-9456-4A69-BFD7-FE8143663269}" presName="vert1" presStyleCnt="0"/>
      <dgm:spPr/>
    </dgm:pt>
    <dgm:pt modelId="{8C77729C-50B4-4916-9870-2A4F4AA70E8F}" type="pres">
      <dgm:prSet presAssocID="{058B8007-180B-4450-84D5-EDC74E05321F}" presName="thickLine" presStyleLbl="alignNode1" presStyleIdx="2" presStyleCnt="4"/>
      <dgm:spPr/>
    </dgm:pt>
    <dgm:pt modelId="{0FE0E35F-9CE8-45AA-A3F5-93127B7ADAC4}" type="pres">
      <dgm:prSet presAssocID="{058B8007-180B-4450-84D5-EDC74E05321F}" presName="horz1" presStyleCnt="0"/>
      <dgm:spPr/>
    </dgm:pt>
    <dgm:pt modelId="{B5590252-C830-472E-B79D-55528035C2C9}" type="pres">
      <dgm:prSet presAssocID="{058B8007-180B-4450-84D5-EDC74E05321F}" presName="tx1" presStyleLbl="revTx" presStyleIdx="2" presStyleCnt="4"/>
      <dgm:spPr/>
      <dgm:t>
        <a:bodyPr/>
        <a:lstStyle/>
        <a:p>
          <a:endParaRPr lang="ru-RU"/>
        </a:p>
      </dgm:t>
    </dgm:pt>
    <dgm:pt modelId="{3D3F98D8-74F8-4DD6-978B-E7158776DF65}" type="pres">
      <dgm:prSet presAssocID="{058B8007-180B-4450-84D5-EDC74E05321F}" presName="vert1" presStyleCnt="0"/>
      <dgm:spPr/>
    </dgm:pt>
    <dgm:pt modelId="{6C302945-078A-45F7-A667-B49C95B93CA7}" type="pres">
      <dgm:prSet presAssocID="{749B7108-F25D-4285-AE6E-D666E07F47D4}" presName="thickLine" presStyleLbl="alignNode1" presStyleIdx="3" presStyleCnt="4"/>
      <dgm:spPr/>
    </dgm:pt>
    <dgm:pt modelId="{60AB994D-0D02-4827-80AE-97BF7BD3F3E4}" type="pres">
      <dgm:prSet presAssocID="{749B7108-F25D-4285-AE6E-D666E07F47D4}" presName="horz1" presStyleCnt="0"/>
      <dgm:spPr/>
    </dgm:pt>
    <dgm:pt modelId="{53432318-5695-4CDB-8A12-812B6DD49B1F}" type="pres">
      <dgm:prSet presAssocID="{749B7108-F25D-4285-AE6E-D666E07F47D4}" presName="tx1" presStyleLbl="revTx" presStyleIdx="3" presStyleCnt="4"/>
      <dgm:spPr/>
      <dgm:t>
        <a:bodyPr/>
        <a:lstStyle/>
        <a:p>
          <a:endParaRPr lang="ru-RU"/>
        </a:p>
      </dgm:t>
    </dgm:pt>
    <dgm:pt modelId="{DEE801BC-43F9-49AC-B62C-965081ADDEF1}" type="pres">
      <dgm:prSet presAssocID="{749B7108-F25D-4285-AE6E-D666E07F47D4}" presName="vert1" presStyleCnt="0"/>
      <dgm:spPr/>
    </dgm:pt>
  </dgm:ptLst>
  <dgm:cxnLst>
    <dgm:cxn modelId="{8BD5DB8C-171D-451F-8DF5-4B548195851B}" type="presOf" srcId="{749B7108-F25D-4285-AE6E-D666E07F47D4}" destId="{53432318-5695-4CDB-8A12-812B6DD49B1F}" srcOrd="0" destOrd="0" presId="urn:microsoft.com/office/officeart/2008/layout/LinedList"/>
    <dgm:cxn modelId="{4F7E0C6F-C9EC-4603-9FD3-2FADC23F1E9C}" type="presOf" srcId="{058B8007-180B-4450-84D5-EDC74E05321F}" destId="{B5590252-C830-472E-B79D-55528035C2C9}" srcOrd="0" destOrd="0" presId="urn:microsoft.com/office/officeart/2008/layout/LinedList"/>
    <dgm:cxn modelId="{90BEAC39-C203-4DB8-891C-970001D7B7E2}" type="presOf" srcId="{8E3F0D06-5274-408F-B7DD-E2D31BBA29B5}" destId="{D437D911-2A6D-41F1-B506-B249959996EC}" srcOrd="0" destOrd="0" presId="urn:microsoft.com/office/officeart/2008/layout/LinedList"/>
    <dgm:cxn modelId="{B018014E-D3F2-4195-AF2E-84F92BA73F5D}" type="presOf" srcId="{F66FB4F5-9456-4A69-BFD7-FE8143663269}" destId="{8A88308D-56E8-42CA-A139-77CADE307B91}" srcOrd="0" destOrd="0" presId="urn:microsoft.com/office/officeart/2008/layout/LinedList"/>
    <dgm:cxn modelId="{273720AC-9E0F-43D0-B468-206785EED0B1}" srcId="{8E3F0D06-5274-408F-B7DD-E2D31BBA29B5}" destId="{749B7108-F25D-4285-AE6E-D666E07F47D4}" srcOrd="3" destOrd="0" parTransId="{F762A770-145A-4979-95A1-16B7C5FB4F82}" sibTransId="{4B5D2CB1-350F-45E9-AB62-9AC54CBA7EFE}"/>
    <dgm:cxn modelId="{91EECE55-E55B-4DCB-847E-EE92EC746180}" srcId="{8E3F0D06-5274-408F-B7DD-E2D31BBA29B5}" destId="{2AB050D4-E284-4D27-97F1-F3E81097CF93}" srcOrd="0" destOrd="0" parTransId="{199C1715-8293-46BB-AC6C-9EBDC654C8D2}" sibTransId="{5AFA7537-A257-4649-868A-CDD2D554E88E}"/>
    <dgm:cxn modelId="{CDE0226A-796D-4FA3-9317-C03CF3E94344}" srcId="{8E3F0D06-5274-408F-B7DD-E2D31BBA29B5}" destId="{058B8007-180B-4450-84D5-EDC74E05321F}" srcOrd="2" destOrd="0" parTransId="{0B8F3628-8804-4270-99B4-58B7E5015C40}" sibTransId="{4E9B69D6-2D6B-4FE1-822F-1EB419F13588}"/>
    <dgm:cxn modelId="{E926BC37-010A-4A1B-A2AE-683D1BAC57A8}" type="presOf" srcId="{2AB050D4-E284-4D27-97F1-F3E81097CF93}" destId="{F951EC5E-A380-4432-AB16-F9A3E1BC03B8}" srcOrd="0" destOrd="0" presId="urn:microsoft.com/office/officeart/2008/layout/LinedList"/>
    <dgm:cxn modelId="{E65280AA-61BD-4FE9-9BFE-9C26C0D58CE9}" srcId="{8E3F0D06-5274-408F-B7DD-E2D31BBA29B5}" destId="{F66FB4F5-9456-4A69-BFD7-FE8143663269}" srcOrd="1" destOrd="0" parTransId="{6E0D33C0-4D00-4C82-9108-98760AC419F0}" sibTransId="{A9EAC01B-D976-4C39-9B9C-CEB8C4AA40F2}"/>
    <dgm:cxn modelId="{D344B210-0CDD-4B82-9592-7A48CDAF887F}" type="presParOf" srcId="{D437D911-2A6D-41F1-B506-B249959996EC}" destId="{7DE5ACBA-2F1E-4085-98D1-26BD09A9FD8F}" srcOrd="0" destOrd="0" presId="urn:microsoft.com/office/officeart/2008/layout/LinedList"/>
    <dgm:cxn modelId="{5DFA2C33-78D5-4C29-96EF-EBCE60EE3B94}" type="presParOf" srcId="{D437D911-2A6D-41F1-B506-B249959996EC}" destId="{2869A2E4-9BEF-4A5B-9004-6FA8F52625F9}" srcOrd="1" destOrd="0" presId="urn:microsoft.com/office/officeart/2008/layout/LinedList"/>
    <dgm:cxn modelId="{B9022BA8-E85E-4A6F-9376-A1952BD1C26F}" type="presParOf" srcId="{2869A2E4-9BEF-4A5B-9004-6FA8F52625F9}" destId="{F951EC5E-A380-4432-AB16-F9A3E1BC03B8}" srcOrd="0" destOrd="0" presId="urn:microsoft.com/office/officeart/2008/layout/LinedList"/>
    <dgm:cxn modelId="{A577870D-6C73-46B9-ACAA-39BB7C33E4C2}" type="presParOf" srcId="{2869A2E4-9BEF-4A5B-9004-6FA8F52625F9}" destId="{AC28E84F-A195-46E8-A220-87859D2D27F1}" srcOrd="1" destOrd="0" presId="urn:microsoft.com/office/officeart/2008/layout/LinedList"/>
    <dgm:cxn modelId="{252D4D60-5990-4A5E-8894-3D2428D2A5AA}" type="presParOf" srcId="{D437D911-2A6D-41F1-B506-B249959996EC}" destId="{93818C00-EBB5-4FC6-9D87-9D5C8ED11E6A}" srcOrd="2" destOrd="0" presId="urn:microsoft.com/office/officeart/2008/layout/LinedList"/>
    <dgm:cxn modelId="{1EA4B871-A5CD-4DF9-9A2D-A5A6ECACA4B2}" type="presParOf" srcId="{D437D911-2A6D-41F1-B506-B249959996EC}" destId="{569584CC-14F6-4A64-B101-89539D9F20EB}" srcOrd="3" destOrd="0" presId="urn:microsoft.com/office/officeart/2008/layout/LinedList"/>
    <dgm:cxn modelId="{6E796C66-D53F-4B41-9729-CB24FC27ACA2}" type="presParOf" srcId="{569584CC-14F6-4A64-B101-89539D9F20EB}" destId="{8A88308D-56E8-42CA-A139-77CADE307B91}" srcOrd="0" destOrd="0" presId="urn:microsoft.com/office/officeart/2008/layout/LinedList"/>
    <dgm:cxn modelId="{2C9B6213-AA3B-44FA-AFA6-B2892730E883}" type="presParOf" srcId="{569584CC-14F6-4A64-B101-89539D9F20EB}" destId="{C139D3B0-18A1-442D-AD7D-2343F31563DD}" srcOrd="1" destOrd="0" presId="urn:microsoft.com/office/officeart/2008/layout/LinedList"/>
    <dgm:cxn modelId="{FADBC90D-34F3-4D8C-BA6E-CC1C752DB62C}" type="presParOf" srcId="{D437D911-2A6D-41F1-B506-B249959996EC}" destId="{8C77729C-50B4-4916-9870-2A4F4AA70E8F}" srcOrd="4" destOrd="0" presId="urn:microsoft.com/office/officeart/2008/layout/LinedList"/>
    <dgm:cxn modelId="{2E2756F6-68B4-4152-9A4C-0FBDDB365804}" type="presParOf" srcId="{D437D911-2A6D-41F1-B506-B249959996EC}" destId="{0FE0E35F-9CE8-45AA-A3F5-93127B7ADAC4}" srcOrd="5" destOrd="0" presId="urn:microsoft.com/office/officeart/2008/layout/LinedList"/>
    <dgm:cxn modelId="{34225F00-D428-4EE2-A485-D0E9FC9554FF}" type="presParOf" srcId="{0FE0E35F-9CE8-45AA-A3F5-93127B7ADAC4}" destId="{B5590252-C830-472E-B79D-55528035C2C9}" srcOrd="0" destOrd="0" presId="urn:microsoft.com/office/officeart/2008/layout/LinedList"/>
    <dgm:cxn modelId="{27F241C6-C505-4832-9A66-012EBF2F3F02}" type="presParOf" srcId="{0FE0E35F-9CE8-45AA-A3F5-93127B7ADAC4}" destId="{3D3F98D8-74F8-4DD6-978B-E7158776DF65}" srcOrd="1" destOrd="0" presId="urn:microsoft.com/office/officeart/2008/layout/LinedList"/>
    <dgm:cxn modelId="{C2233493-FCB1-436A-AA98-397BE8651959}" type="presParOf" srcId="{D437D911-2A6D-41F1-B506-B249959996EC}" destId="{6C302945-078A-45F7-A667-B49C95B93CA7}" srcOrd="6" destOrd="0" presId="urn:microsoft.com/office/officeart/2008/layout/LinedList"/>
    <dgm:cxn modelId="{8C4DB1B6-5B09-4B4F-AC24-053BF73CB6C7}" type="presParOf" srcId="{D437D911-2A6D-41F1-B506-B249959996EC}" destId="{60AB994D-0D02-4827-80AE-97BF7BD3F3E4}" srcOrd="7" destOrd="0" presId="urn:microsoft.com/office/officeart/2008/layout/LinedList"/>
    <dgm:cxn modelId="{9D961F4B-A24A-45D1-83DA-AA3CFE980441}" type="presParOf" srcId="{60AB994D-0D02-4827-80AE-97BF7BD3F3E4}" destId="{53432318-5695-4CDB-8A12-812B6DD49B1F}" srcOrd="0" destOrd="0" presId="urn:microsoft.com/office/officeart/2008/layout/LinedList"/>
    <dgm:cxn modelId="{13B45152-E275-4D3F-9D66-4CAFA86A6083}" type="presParOf" srcId="{60AB994D-0D02-4827-80AE-97BF7BD3F3E4}" destId="{DEE801BC-43F9-49AC-B62C-965081ADDEF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8DF90F-C85F-4473-9F74-301C76A84657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FD1D9DB-7479-431B-9BD3-C2BE1DEB07EE}">
      <dgm:prSet custT="1"/>
      <dgm:spPr>
        <a:ln>
          <a:solidFill>
            <a:srgbClr val="FFC000"/>
          </a:solidFill>
        </a:ln>
      </dgm:spPr>
      <dgm:t>
        <a:bodyPr/>
        <a:lstStyle/>
        <a:p>
          <a:pPr rtl="0"/>
          <a:r>
            <a:rPr lang="ru-RU" sz="1700" b="0" i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устойчивый интерес к работе с детьми, </a:t>
          </a:r>
          <a:endParaRPr lang="ru-RU" sz="1700" b="0" i="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838306-71FF-46D9-9A50-9E8CA29F980E}" type="parTrans" cxnId="{19110F90-1823-42F4-90CA-68D83E34EF38}">
      <dgm:prSet/>
      <dgm:spPr/>
      <dgm:t>
        <a:bodyPr/>
        <a:lstStyle/>
        <a:p>
          <a:endParaRPr lang="ru-RU" sz="1700" b="0" i="0"/>
        </a:p>
      </dgm:t>
    </dgm:pt>
    <dgm:pt modelId="{F5A28CB8-F22A-4F8E-AB91-4A9207192E32}" type="sibTrans" cxnId="{19110F90-1823-42F4-90CA-68D83E34EF38}">
      <dgm:prSet/>
      <dgm:spPr/>
      <dgm:t>
        <a:bodyPr/>
        <a:lstStyle/>
        <a:p>
          <a:endParaRPr lang="ru-RU" sz="1700" b="0" i="0"/>
        </a:p>
      </dgm:t>
    </dgm:pt>
    <dgm:pt modelId="{81AEDE73-C303-4766-81D8-5BC69E63CDA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эмоционально-волевая устойчивость,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7D8D7E-3CB5-414C-B3BD-934BE6063F95}" type="parTrans" cxnId="{B74FBE34-E75C-4B6C-A302-522C6DB5A649}">
      <dgm:prSet/>
      <dgm:spPr/>
      <dgm:t>
        <a:bodyPr/>
        <a:lstStyle/>
        <a:p>
          <a:endParaRPr lang="ru-RU" sz="1700" b="0" i="0"/>
        </a:p>
      </dgm:t>
    </dgm:pt>
    <dgm:pt modelId="{F499E5BF-A604-407E-8143-1F026B43C85A}" type="sibTrans" cxnId="{B74FBE34-E75C-4B6C-A302-522C6DB5A649}">
      <dgm:prSet/>
      <dgm:spPr/>
      <dgm:t>
        <a:bodyPr/>
        <a:lstStyle/>
        <a:p>
          <a:endParaRPr lang="ru-RU" sz="1700" b="0" i="0"/>
        </a:p>
      </dgm:t>
    </dgm:pt>
    <dgm:pt modelId="{A955AE08-AAFC-4F35-AC6C-B8238073B5EA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толерантность к многочисленным контактам 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CB15F-786E-4211-957E-CCF4F1D88699}" type="parTrans" cxnId="{142E447A-8E6F-4115-AE84-43939998FA8E}">
      <dgm:prSet/>
      <dgm:spPr/>
      <dgm:t>
        <a:bodyPr/>
        <a:lstStyle/>
        <a:p>
          <a:endParaRPr lang="ru-RU" sz="1700" b="0" i="0"/>
        </a:p>
      </dgm:t>
    </dgm:pt>
    <dgm:pt modelId="{301BBD28-46B0-4E69-A63B-9CF8178E90BE}" type="sibTrans" cxnId="{142E447A-8E6F-4115-AE84-43939998FA8E}">
      <dgm:prSet/>
      <dgm:spPr/>
      <dgm:t>
        <a:bodyPr/>
        <a:lstStyle/>
        <a:p>
          <a:endParaRPr lang="ru-RU" sz="1700" b="0" i="0"/>
        </a:p>
      </dgm:t>
    </dgm:pt>
    <dgm:pt modelId="{4FC7A4D0-F1B5-43DC-8207-5713B0EA4C3F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развитые интеллектуальные способности (особенно в части вербального интеллекта), </a:t>
          </a:r>
          <a:endParaRPr lang="ru-RU" sz="1700" b="0" i="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E8E596-16A4-453A-AD96-F3DEA3EC829C}" type="parTrans" cxnId="{E0222B4C-7A66-453B-8C0B-4FF5A037BC99}">
      <dgm:prSet/>
      <dgm:spPr/>
      <dgm:t>
        <a:bodyPr/>
        <a:lstStyle/>
        <a:p>
          <a:endParaRPr lang="ru-RU" sz="1700" b="0" i="0"/>
        </a:p>
      </dgm:t>
    </dgm:pt>
    <dgm:pt modelId="{2D40D23E-74AE-4055-961A-44AB3E06AD62}" type="sibTrans" cxnId="{E0222B4C-7A66-453B-8C0B-4FF5A037BC99}">
      <dgm:prSet/>
      <dgm:spPr/>
      <dgm:t>
        <a:bodyPr/>
        <a:lstStyle/>
        <a:p>
          <a:endParaRPr lang="ru-RU" sz="1700" b="0" i="0"/>
        </a:p>
      </dgm:t>
    </dgm:pt>
    <dgm:pt modelId="{7AC8BA1A-93C4-4BB8-9BF2-D4642E1FBC14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высокая концентрация,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81A6F3-D344-4A91-9FBA-2400711F779D}" type="parTrans" cxnId="{AF14C554-09D9-4D1D-B7F9-B2FD32367990}">
      <dgm:prSet/>
      <dgm:spPr/>
      <dgm:t>
        <a:bodyPr/>
        <a:lstStyle/>
        <a:p>
          <a:endParaRPr lang="ru-RU" sz="1700" b="0" i="0"/>
        </a:p>
      </dgm:t>
    </dgm:pt>
    <dgm:pt modelId="{22D5433E-7302-42EB-B542-0BF756884898}" type="sibTrans" cxnId="{AF14C554-09D9-4D1D-B7F9-B2FD32367990}">
      <dgm:prSet/>
      <dgm:spPr/>
      <dgm:t>
        <a:bodyPr/>
        <a:lstStyle/>
        <a:p>
          <a:endParaRPr lang="ru-RU" sz="1700" b="0" i="0"/>
        </a:p>
      </dgm:t>
    </dgm:pt>
    <dgm:pt modelId="{EEB24AC1-B91D-41D5-975B-C7BE48D62634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умение распределять и переключать внимание,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0FCA20-8BEB-4F2D-86F3-89D80B02918A}" type="parTrans" cxnId="{5822076C-0017-4D2F-9BF4-625D4343EAF5}">
      <dgm:prSet/>
      <dgm:spPr/>
      <dgm:t>
        <a:bodyPr/>
        <a:lstStyle/>
        <a:p>
          <a:endParaRPr lang="ru-RU" sz="1700" b="0" i="0"/>
        </a:p>
      </dgm:t>
    </dgm:pt>
    <dgm:pt modelId="{0798A006-586A-4945-B23E-A6CD2470663B}" type="sibTrans" cxnId="{5822076C-0017-4D2F-9BF4-625D4343EAF5}">
      <dgm:prSet/>
      <dgm:spPr/>
      <dgm:t>
        <a:bodyPr/>
        <a:lstStyle/>
        <a:p>
          <a:endParaRPr lang="ru-RU" sz="1700" b="0" i="0"/>
        </a:p>
      </dgm:t>
    </dgm:pt>
    <dgm:pt modelId="{F4B9B7C7-2739-4978-A311-0A2A9A508E5C}">
      <dgm:prSet custT="1"/>
      <dgm:spPr>
        <a:ln>
          <a:solidFill>
            <a:srgbClr val="FFC000"/>
          </a:solidFill>
        </a:ln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большой объем оперативной и долговременной памяти,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19D397-1592-49A9-AA95-9E30441C2D7F}" type="parTrans" cxnId="{F6EBE8A4-A033-44D0-8E57-519D24336BFE}">
      <dgm:prSet/>
      <dgm:spPr/>
      <dgm:t>
        <a:bodyPr/>
        <a:lstStyle/>
        <a:p>
          <a:endParaRPr lang="ru-RU" sz="1700" b="0" i="0"/>
        </a:p>
      </dgm:t>
    </dgm:pt>
    <dgm:pt modelId="{EED19F08-D05D-4113-ADC4-79F18A5FE8CA}" type="sibTrans" cxnId="{F6EBE8A4-A033-44D0-8E57-519D24336BFE}">
      <dgm:prSet/>
      <dgm:spPr/>
      <dgm:t>
        <a:bodyPr/>
        <a:lstStyle/>
        <a:p>
          <a:endParaRPr lang="ru-RU" sz="1700" b="0" i="0"/>
        </a:p>
      </dgm:t>
    </dgm:pt>
    <dgm:pt modelId="{308C16B0-C1A8-47AC-8DB6-8B36032E0440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высокая эмоциональная устойчивость - выдержка,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165556-4559-4BA0-84B3-2088C8CC0DDF}" type="parTrans" cxnId="{6946DD74-7735-4ADE-8B4F-20904EB4E001}">
      <dgm:prSet/>
      <dgm:spPr/>
      <dgm:t>
        <a:bodyPr/>
        <a:lstStyle/>
        <a:p>
          <a:endParaRPr lang="ru-RU" sz="1700" b="0" i="0"/>
        </a:p>
      </dgm:t>
    </dgm:pt>
    <dgm:pt modelId="{3B421A31-07E3-4F97-B4E4-85D64B12D89B}" type="sibTrans" cxnId="{6946DD74-7735-4ADE-8B4F-20904EB4E001}">
      <dgm:prSet/>
      <dgm:spPr/>
      <dgm:t>
        <a:bodyPr/>
        <a:lstStyle/>
        <a:p>
          <a:endParaRPr lang="ru-RU" sz="1700" b="0" i="0"/>
        </a:p>
      </dgm:t>
    </dgm:pt>
    <dgm:pt modelId="{75BDA6A6-7701-42D1-A778-6D9DC88989ED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самообладание, чуткость, такт, сопереживание,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0DAE4B-798B-4ECC-9BF6-DB159DC6291F}" type="parTrans" cxnId="{6CBFB5C5-14D2-4ED2-B356-CCB8C259B862}">
      <dgm:prSet/>
      <dgm:spPr/>
      <dgm:t>
        <a:bodyPr/>
        <a:lstStyle/>
        <a:p>
          <a:endParaRPr lang="ru-RU" sz="1700" b="0" i="0"/>
        </a:p>
      </dgm:t>
    </dgm:pt>
    <dgm:pt modelId="{97A5557C-03C0-4DF6-96FA-E824924299AD}" type="sibTrans" cxnId="{6CBFB5C5-14D2-4ED2-B356-CCB8C259B862}">
      <dgm:prSet/>
      <dgm:spPr/>
      <dgm:t>
        <a:bodyPr/>
        <a:lstStyle/>
        <a:p>
          <a:endParaRPr lang="ru-RU" sz="1700" b="0" i="0"/>
        </a:p>
      </dgm:t>
    </dgm:pt>
    <dgm:pt modelId="{13F74346-31B2-468C-9D6E-E2477A895C58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600" b="0" i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развитые коммуникативные качества - доброжелательность, хорошая дикция, четкая грамотная речь, </a:t>
          </a:r>
          <a:endParaRPr lang="ru-RU" sz="1600" b="0" i="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D5B72D-ABB0-4926-A39F-4115F67ED1EB}" type="parTrans" cxnId="{89916577-0C25-408C-82CC-4B2A05C1AD70}">
      <dgm:prSet/>
      <dgm:spPr/>
      <dgm:t>
        <a:bodyPr/>
        <a:lstStyle/>
        <a:p>
          <a:endParaRPr lang="ru-RU" sz="1700" b="0" i="0"/>
        </a:p>
      </dgm:t>
    </dgm:pt>
    <dgm:pt modelId="{8427E166-2F47-493D-A38A-25381EEEAAC0}" type="sibTrans" cxnId="{89916577-0C25-408C-82CC-4B2A05C1AD70}">
      <dgm:prSet/>
      <dgm:spPr/>
      <dgm:t>
        <a:bodyPr/>
        <a:lstStyle/>
        <a:p>
          <a:endParaRPr lang="ru-RU" sz="1700" b="0" i="0"/>
        </a:p>
      </dgm:t>
    </dgm:pt>
    <dgm:pt modelId="{D81BB1D1-4CF1-4FF3-9692-D46694255D2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способность к яркому и логически выстроенному изложению материала,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E69AB9-5A20-432A-A3CD-4496B318482C}" type="parTrans" cxnId="{0FEA6D90-692D-4D49-B5CB-012665E5EC81}">
      <dgm:prSet/>
      <dgm:spPr/>
      <dgm:t>
        <a:bodyPr/>
        <a:lstStyle/>
        <a:p>
          <a:endParaRPr lang="ru-RU" sz="1700" b="0" i="0"/>
        </a:p>
      </dgm:t>
    </dgm:pt>
    <dgm:pt modelId="{A921256F-A0A5-4B7C-B9AD-5045367D48AE}" type="sibTrans" cxnId="{0FEA6D90-692D-4D49-B5CB-012665E5EC81}">
      <dgm:prSet/>
      <dgm:spPr/>
      <dgm:t>
        <a:bodyPr/>
        <a:lstStyle/>
        <a:p>
          <a:endParaRPr lang="ru-RU" sz="1700" b="0" i="0"/>
        </a:p>
      </dgm:t>
    </dgm:pt>
    <dgm:pt modelId="{1F99A380-4901-4A20-8E25-35D0D8F9A544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энергичность, работоспособность, умение увлечь своим предметом, высокая общая культура. </a:t>
          </a:r>
          <a:endParaRPr lang="ru-RU" sz="1700" b="0" i="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DFC6CA-A406-449B-AFCD-A511092B123C}" type="parTrans" cxnId="{18F06C25-B48B-4D5E-BEA5-5FE9E79D22FE}">
      <dgm:prSet/>
      <dgm:spPr/>
      <dgm:t>
        <a:bodyPr/>
        <a:lstStyle/>
        <a:p>
          <a:endParaRPr lang="ru-RU" sz="1700" b="0" i="0"/>
        </a:p>
      </dgm:t>
    </dgm:pt>
    <dgm:pt modelId="{4D06175A-549A-45E2-8B98-B4F75F65D7ED}" type="sibTrans" cxnId="{18F06C25-B48B-4D5E-BEA5-5FE9E79D22FE}">
      <dgm:prSet/>
      <dgm:spPr/>
      <dgm:t>
        <a:bodyPr/>
        <a:lstStyle/>
        <a:p>
          <a:endParaRPr lang="ru-RU" sz="1700" b="0" i="0"/>
        </a:p>
      </dgm:t>
    </dgm:pt>
    <dgm:pt modelId="{5428F53D-9870-42D4-834F-7883F2822769}" type="pres">
      <dgm:prSet presAssocID="{488DF90F-C85F-4473-9F74-301C76A8465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4CEDDB-EE08-4774-8164-CDF4B238AE0D}" type="pres">
      <dgm:prSet presAssocID="{3FD1D9DB-7479-431B-9BD3-C2BE1DEB07EE}" presName="node" presStyleLbl="node1" presStyleIdx="0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3EE51-3A15-4B99-BA22-D14AE5C20D54}" type="pres">
      <dgm:prSet presAssocID="{F5A28CB8-F22A-4F8E-AB91-4A9207192E32}" presName="sibTrans" presStyleCnt="0"/>
      <dgm:spPr/>
    </dgm:pt>
    <dgm:pt modelId="{69089A95-68E7-4DEF-9561-D0DD8F5CFAD0}" type="pres">
      <dgm:prSet presAssocID="{81AEDE73-C303-4766-81D8-5BC69E63CDA4}" presName="node" presStyleLbl="node1" presStyleIdx="1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F8B9A-8D6A-441C-8720-4050AFA3191A}" type="pres">
      <dgm:prSet presAssocID="{F499E5BF-A604-407E-8143-1F026B43C85A}" presName="sibTrans" presStyleCnt="0"/>
      <dgm:spPr/>
    </dgm:pt>
    <dgm:pt modelId="{0912EBAE-92C8-4B1A-B1F0-4D735262473B}" type="pres">
      <dgm:prSet presAssocID="{A955AE08-AAFC-4F35-AC6C-B8238073B5EA}" presName="node" presStyleLbl="node1" presStyleIdx="2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6710AB-6C48-4F9F-B69C-C369A59941E9}" type="pres">
      <dgm:prSet presAssocID="{301BBD28-46B0-4E69-A63B-9CF8178E90BE}" presName="sibTrans" presStyleCnt="0"/>
      <dgm:spPr/>
    </dgm:pt>
    <dgm:pt modelId="{8C2E8BB8-15CE-41AE-810F-7304B2A52F69}" type="pres">
      <dgm:prSet presAssocID="{4FC7A4D0-F1B5-43DC-8207-5713B0EA4C3F}" presName="node" presStyleLbl="node1" presStyleIdx="3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07441D-0E45-4A59-8598-17EDC85D0526}" type="pres">
      <dgm:prSet presAssocID="{2D40D23E-74AE-4055-961A-44AB3E06AD62}" presName="sibTrans" presStyleCnt="0"/>
      <dgm:spPr/>
    </dgm:pt>
    <dgm:pt modelId="{DD93E4DB-41DC-40C5-942C-4E6232889BAB}" type="pres">
      <dgm:prSet presAssocID="{7AC8BA1A-93C4-4BB8-9BF2-D4642E1FBC14}" presName="node" presStyleLbl="node1" presStyleIdx="4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62835E-B786-4EE1-BF17-2D1FD2113AAB}" type="pres">
      <dgm:prSet presAssocID="{22D5433E-7302-42EB-B542-0BF756884898}" presName="sibTrans" presStyleCnt="0"/>
      <dgm:spPr/>
    </dgm:pt>
    <dgm:pt modelId="{9701701B-234C-4E0D-84D0-096A3B97208D}" type="pres">
      <dgm:prSet presAssocID="{EEB24AC1-B91D-41D5-975B-C7BE48D62634}" presName="node" presStyleLbl="node1" presStyleIdx="5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73CD17-D8DF-466F-BC72-03321163A353}" type="pres">
      <dgm:prSet presAssocID="{0798A006-586A-4945-B23E-A6CD2470663B}" presName="sibTrans" presStyleCnt="0"/>
      <dgm:spPr/>
    </dgm:pt>
    <dgm:pt modelId="{D7998402-C2C6-43B9-AC32-5DF15DFB3D24}" type="pres">
      <dgm:prSet presAssocID="{F4B9B7C7-2739-4978-A311-0A2A9A508E5C}" presName="node" presStyleLbl="node1" presStyleIdx="6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BFBDA-0284-4211-BF2C-D6EFCAA1A3DA}" type="pres">
      <dgm:prSet presAssocID="{EED19F08-D05D-4113-ADC4-79F18A5FE8CA}" presName="sibTrans" presStyleCnt="0"/>
      <dgm:spPr/>
    </dgm:pt>
    <dgm:pt modelId="{809D0036-1652-4D48-BAE7-5A0B5640273D}" type="pres">
      <dgm:prSet presAssocID="{308C16B0-C1A8-47AC-8DB6-8B36032E0440}" presName="node" presStyleLbl="node1" presStyleIdx="7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619E1-FB6F-40A2-B544-5ECB04126325}" type="pres">
      <dgm:prSet presAssocID="{3B421A31-07E3-4F97-B4E4-85D64B12D89B}" presName="sibTrans" presStyleCnt="0"/>
      <dgm:spPr/>
    </dgm:pt>
    <dgm:pt modelId="{879F2245-B737-4525-BEE4-D9E88893E00F}" type="pres">
      <dgm:prSet presAssocID="{75BDA6A6-7701-42D1-A778-6D9DC88989ED}" presName="node" presStyleLbl="node1" presStyleIdx="8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C330E-8CDE-4228-B36E-43D1AEFAD860}" type="pres">
      <dgm:prSet presAssocID="{97A5557C-03C0-4DF6-96FA-E824924299AD}" presName="sibTrans" presStyleCnt="0"/>
      <dgm:spPr/>
    </dgm:pt>
    <dgm:pt modelId="{0898F91F-D3AF-4019-BADA-22C6ED656975}" type="pres">
      <dgm:prSet presAssocID="{13F74346-31B2-468C-9D6E-E2477A895C58}" presName="node" presStyleLbl="node1" presStyleIdx="9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1C29CD-A8CC-4DBB-823E-FCA044E7D332}" type="pres">
      <dgm:prSet presAssocID="{8427E166-2F47-493D-A38A-25381EEEAAC0}" presName="sibTrans" presStyleCnt="0"/>
      <dgm:spPr/>
    </dgm:pt>
    <dgm:pt modelId="{96EB3DA9-E368-4912-A85B-45949D30EA1D}" type="pres">
      <dgm:prSet presAssocID="{D81BB1D1-4CF1-4FF3-9692-D46694255D28}" presName="node" presStyleLbl="node1" presStyleIdx="10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104F4-7833-4015-A898-9DB76D1C5E74}" type="pres">
      <dgm:prSet presAssocID="{A921256F-A0A5-4B7C-B9AD-5045367D48AE}" presName="sibTrans" presStyleCnt="0"/>
      <dgm:spPr/>
    </dgm:pt>
    <dgm:pt modelId="{3179966C-4713-43ED-BE2C-2D2BF08C684E}" type="pres">
      <dgm:prSet presAssocID="{1F99A380-4901-4A20-8E25-35D0D8F9A544}" presName="node" presStyleLbl="node1" presStyleIdx="11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22076C-0017-4D2F-9BF4-625D4343EAF5}" srcId="{488DF90F-C85F-4473-9F74-301C76A84657}" destId="{EEB24AC1-B91D-41D5-975B-C7BE48D62634}" srcOrd="5" destOrd="0" parTransId="{7C0FCA20-8BEB-4F2D-86F3-89D80B02918A}" sibTransId="{0798A006-586A-4945-B23E-A6CD2470663B}"/>
    <dgm:cxn modelId="{142E447A-8E6F-4115-AE84-43939998FA8E}" srcId="{488DF90F-C85F-4473-9F74-301C76A84657}" destId="{A955AE08-AAFC-4F35-AC6C-B8238073B5EA}" srcOrd="2" destOrd="0" parTransId="{0CCCB15F-786E-4211-957E-CCF4F1D88699}" sibTransId="{301BBD28-46B0-4E69-A63B-9CF8178E90BE}"/>
    <dgm:cxn modelId="{0FEA6D90-692D-4D49-B5CB-012665E5EC81}" srcId="{488DF90F-C85F-4473-9F74-301C76A84657}" destId="{D81BB1D1-4CF1-4FF3-9692-D46694255D28}" srcOrd="10" destOrd="0" parTransId="{28E69AB9-5A20-432A-A3CD-4496B318482C}" sibTransId="{A921256F-A0A5-4B7C-B9AD-5045367D48AE}"/>
    <dgm:cxn modelId="{6946DD74-7735-4ADE-8B4F-20904EB4E001}" srcId="{488DF90F-C85F-4473-9F74-301C76A84657}" destId="{308C16B0-C1A8-47AC-8DB6-8B36032E0440}" srcOrd="7" destOrd="0" parTransId="{FC165556-4559-4BA0-84B3-2088C8CC0DDF}" sibTransId="{3B421A31-07E3-4F97-B4E4-85D64B12D89B}"/>
    <dgm:cxn modelId="{E80E073E-18A4-4BC0-A97F-987EB808B26A}" type="presOf" srcId="{3FD1D9DB-7479-431B-9BD3-C2BE1DEB07EE}" destId="{B84CEDDB-EE08-4774-8164-CDF4B238AE0D}" srcOrd="0" destOrd="0" presId="urn:microsoft.com/office/officeart/2005/8/layout/default"/>
    <dgm:cxn modelId="{BA277EA6-360F-4F5B-AA09-0E533AAFCA3A}" type="presOf" srcId="{EEB24AC1-B91D-41D5-975B-C7BE48D62634}" destId="{9701701B-234C-4E0D-84D0-096A3B97208D}" srcOrd="0" destOrd="0" presId="urn:microsoft.com/office/officeart/2005/8/layout/default"/>
    <dgm:cxn modelId="{923FDAA3-5D26-4B71-AD3C-286870181CE2}" type="presOf" srcId="{A955AE08-AAFC-4F35-AC6C-B8238073B5EA}" destId="{0912EBAE-92C8-4B1A-B1F0-4D735262473B}" srcOrd="0" destOrd="0" presId="urn:microsoft.com/office/officeart/2005/8/layout/default"/>
    <dgm:cxn modelId="{19110F90-1823-42F4-90CA-68D83E34EF38}" srcId="{488DF90F-C85F-4473-9F74-301C76A84657}" destId="{3FD1D9DB-7479-431B-9BD3-C2BE1DEB07EE}" srcOrd="0" destOrd="0" parTransId="{50838306-71FF-46D9-9A50-9E8CA29F980E}" sibTransId="{F5A28CB8-F22A-4F8E-AB91-4A9207192E32}"/>
    <dgm:cxn modelId="{AF14C554-09D9-4D1D-B7F9-B2FD32367990}" srcId="{488DF90F-C85F-4473-9F74-301C76A84657}" destId="{7AC8BA1A-93C4-4BB8-9BF2-D4642E1FBC14}" srcOrd="4" destOrd="0" parTransId="{EC81A6F3-D344-4A91-9FBA-2400711F779D}" sibTransId="{22D5433E-7302-42EB-B542-0BF756884898}"/>
    <dgm:cxn modelId="{AAFF8206-9040-44D5-8DC3-FB89F36F48E9}" type="presOf" srcId="{7AC8BA1A-93C4-4BB8-9BF2-D4642E1FBC14}" destId="{DD93E4DB-41DC-40C5-942C-4E6232889BAB}" srcOrd="0" destOrd="0" presId="urn:microsoft.com/office/officeart/2005/8/layout/default"/>
    <dgm:cxn modelId="{F168852E-C9ED-4FB7-8693-E6EC79E1445F}" type="presOf" srcId="{1F99A380-4901-4A20-8E25-35D0D8F9A544}" destId="{3179966C-4713-43ED-BE2C-2D2BF08C684E}" srcOrd="0" destOrd="0" presId="urn:microsoft.com/office/officeart/2005/8/layout/default"/>
    <dgm:cxn modelId="{7F389437-FEE5-4726-8DF2-69F0A84B8F82}" type="presOf" srcId="{4FC7A4D0-F1B5-43DC-8207-5713B0EA4C3F}" destId="{8C2E8BB8-15CE-41AE-810F-7304B2A52F69}" srcOrd="0" destOrd="0" presId="urn:microsoft.com/office/officeart/2005/8/layout/default"/>
    <dgm:cxn modelId="{E0222B4C-7A66-453B-8C0B-4FF5A037BC99}" srcId="{488DF90F-C85F-4473-9F74-301C76A84657}" destId="{4FC7A4D0-F1B5-43DC-8207-5713B0EA4C3F}" srcOrd="3" destOrd="0" parTransId="{9FE8E596-16A4-453A-AD96-F3DEA3EC829C}" sibTransId="{2D40D23E-74AE-4055-961A-44AB3E06AD62}"/>
    <dgm:cxn modelId="{72939A45-C6CC-4E39-9769-DA874AC43B28}" type="presOf" srcId="{308C16B0-C1A8-47AC-8DB6-8B36032E0440}" destId="{809D0036-1652-4D48-BAE7-5A0B5640273D}" srcOrd="0" destOrd="0" presId="urn:microsoft.com/office/officeart/2005/8/layout/default"/>
    <dgm:cxn modelId="{664B0622-4303-4A23-A5B2-8C20FB6E3517}" type="presOf" srcId="{81AEDE73-C303-4766-81D8-5BC69E63CDA4}" destId="{69089A95-68E7-4DEF-9561-D0DD8F5CFAD0}" srcOrd="0" destOrd="0" presId="urn:microsoft.com/office/officeart/2005/8/layout/default"/>
    <dgm:cxn modelId="{98F7C1DE-EA22-498E-8B16-36CB8B1278A9}" type="presOf" srcId="{13F74346-31B2-468C-9D6E-E2477A895C58}" destId="{0898F91F-D3AF-4019-BADA-22C6ED656975}" srcOrd="0" destOrd="0" presId="urn:microsoft.com/office/officeart/2005/8/layout/default"/>
    <dgm:cxn modelId="{B74FBE34-E75C-4B6C-A302-522C6DB5A649}" srcId="{488DF90F-C85F-4473-9F74-301C76A84657}" destId="{81AEDE73-C303-4766-81D8-5BC69E63CDA4}" srcOrd="1" destOrd="0" parTransId="{697D8D7E-3CB5-414C-B3BD-934BE6063F95}" sibTransId="{F499E5BF-A604-407E-8143-1F026B43C85A}"/>
    <dgm:cxn modelId="{18F06C25-B48B-4D5E-BEA5-5FE9E79D22FE}" srcId="{488DF90F-C85F-4473-9F74-301C76A84657}" destId="{1F99A380-4901-4A20-8E25-35D0D8F9A544}" srcOrd="11" destOrd="0" parTransId="{97DFC6CA-A406-449B-AFCD-A511092B123C}" sibTransId="{4D06175A-549A-45E2-8B98-B4F75F65D7ED}"/>
    <dgm:cxn modelId="{6CBFB5C5-14D2-4ED2-B356-CCB8C259B862}" srcId="{488DF90F-C85F-4473-9F74-301C76A84657}" destId="{75BDA6A6-7701-42D1-A778-6D9DC88989ED}" srcOrd="8" destOrd="0" parTransId="{E20DAE4B-798B-4ECC-9BF6-DB159DC6291F}" sibTransId="{97A5557C-03C0-4DF6-96FA-E824924299AD}"/>
    <dgm:cxn modelId="{F6EBE8A4-A033-44D0-8E57-519D24336BFE}" srcId="{488DF90F-C85F-4473-9F74-301C76A84657}" destId="{F4B9B7C7-2739-4978-A311-0A2A9A508E5C}" srcOrd="6" destOrd="0" parTransId="{FE19D397-1592-49A9-AA95-9E30441C2D7F}" sibTransId="{EED19F08-D05D-4113-ADC4-79F18A5FE8CA}"/>
    <dgm:cxn modelId="{7E19ED54-6056-4C04-B71D-DF4AF98B8766}" type="presOf" srcId="{D81BB1D1-4CF1-4FF3-9692-D46694255D28}" destId="{96EB3DA9-E368-4912-A85B-45949D30EA1D}" srcOrd="0" destOrd="0" presId="urn:microsoft.com/office/officeart/2005/8/layout/default"/>
    <dgm:cxn modelId="{30718D5F-3DF7-4B87-A42C-62AE43DDC7C9}" type="presOf" srcId="{488DF90F-C85F-4473-9F74-301C76A84657}" destId="{5428F53D-9870-42D4-834F-7883F2822769}" srcOrd="0" destOrd="0" presId="urn:microsoft.com/office/officeart/2005/8/layout/default"/>
    <dgm:cxn modelId="{89916577-0C25-408C-82CC-4B2A05C1AD70}" srcId="{488DF90F-C85F-4473-9F74-301C76A84657}" destId="{13F74346-31B2-468C-9D6E-E2477A895C58}" srcOrd="9" destOrd="0" parTransId="{F3D5B72D-ABB0-4926-A39F-4115F67ED1EB}" sibTransId="{8427E166-2F47-493D-A38A-25381EEEAAC0}"/>
    <dgm:cxn modelId="{4DDF6259-3C55-46DE-9B56-7AC821FBA08F}" type="presOf" srcId="{F4B9B7C7-2739-4978-A311-0A2A9A508E5C}" destId="{D7998402-C2C6-43B9-AC32-5DF15DFB3D24}" srcOrd="0" destOrd="0" presId="urn:microsoft.com/office/officeart/2005/8/layout/default"/>
    <dgm:cxn modelId="{A7C900DA-F908-42B3-8AAB-9BABDA907DE6}" type="presOf" srcId="{75BDA6A6-7701-42D1-A778-6D9DC88989ED}" destId="{879F2245-B737-4525-BEE4-D9E88893E00F}" srcOrd="0" destOrd="0" presId="urn:microsoft.com/office/officeart/2005/8/layout/default"/>
    <dgm:cxn modelId="{72043873-BC76-4292-85D5-C550C4C67B0F}" type="presParOf" srcId="{5428F53D-9870-42D4-834F-7883F2822769}" destId="{B84CEDDB-EE08-4774-8164-CDF4B238AE0D}" srcOrd="0" destOrd="0" presId="urn:microsoft.com/office/officeart/2005/8/layout/default"/>
    <dgm:cxn modelId="{035CB345-E2E4-44CE-A69D-A455189A7C9F}" type="presParOf" srcId="{5428F53D-9870-42D4-834F-7883F2822769}" destId="{8403EE51-3A15-4B99-BA22-D14AE5C20D54}" srcOrd="1" destOrd="0" presId="urn:microsoft.com/office/officeart/2005/8/layout/default"/>
    <dgm:cxn modelId="{18C1BD8A-F489-4DCC-B023-0B9B40F114E9}" type="presParOf" srcId="{5428F53D-9870-42D4-834F-7883F2822769}" destId="{69089A95-68E7-4DEF-9561-D0DD8F5CFAD0}" srcOrd="2" destOrd="0" presId="urn:microsoft.com/office/officeart/2005/8/layout/default"/>
    <dgm:cxn modelId="{C876299B-328D-414B-9FAD-550735CD6E39}" type="presParOf" srcId="{5428F53D-9870-42D4-834F-7883F2822769}" destId="{5B3F8B9A-8D6A-441C-8720-4050AFA3191A}" srcOrd="3" destOrd="0" presId="urn:microsoft.com/office/officeart/2005/8/layout/default"/>
    <dgm:cxn modelId="{20AB9700-A5E5-4652-8153-516541C8554E}" type="presParOf" srcId="{5428F53D-9870-42D4-834F-7883F2822769}" destId="{0912EBAE-92C8-4B1A-B1F0-4D735262473B}" srcOrd="4" destOrd="0" presId="urn:microsoft.com/office/officeart/2005/8/layout/default"/>
    <dgm:cxn modelId="{73007851-6A0C-4136-B4A1-F1EAE1A70450}" type="presParOf" srcId="{5428F53D-9870-42D4-834F-7883F2822769}" destId="{9F6710AB-6C48-4F9F-B69C-C369A59941E9}" srcOrd="5" destOrd="0" presId="urn:microsoft.com/office/officeart/2005/8/layout/default"/>
    <dgm:cxn modelId="{96FD6E9B-34FA-4856-B0A7-0BB28FE397B1}" type="presParOf" srcId="{5428F53D-9870-42D4-834F-7883F2822769}" destId="{8C2E8BB8-15CE-41AE-810F-7304B2A52F69}" srcOrd="6" destOrd="0" presId="urn:microsoft.com/office/officeart/2005/8/layout/default"/>
    <dgm:cxn modelId="{C894699E-07D5-45C5-8761-BAEE891A6C68}" type="presParOf" srcId="{5428F53D-9870-42D4-834F-7883F2822769}" destId="{8A07441D-0E45-4A59-8598-17EDC85D0526}" srcOrd="7" destOrd="0" presId="urn:microsoft.com/office/officeart/2005/8/layout/default"/>
    <dgm:cxn modelId="{8DCA406C-F8A8-434D-864E-B3670787A475}" type="presParOf" srcId="{5428F53D-9870-42D4-834F-7883F2822769}" destId="{DD93E4DB-41DC-40C5-942C-4E6232889BAB}" srcOrd="8" destOrd="0" presId="urn:microsoft.com/office/officeart/2005/8/layout/default"/>
    <dgm:cxn modelId="{F5D2F74A-DCA7-421E-80DF-6E2AB45D8475}" type="presParOf" srcId="{5428F53D-9870-42D4-834F-7883F2822769}" destId="{2F62835E-B786-4EE1-BF17-2D1FD2113AAB}" srcOrd="9" destOrd="0" presId="urn:microsoft.com/office/officeart/2005/8/layout/default"/>
    <dgm:cxn modelId="{AA23030C-4122-4D67-90DF-77EFA651B2A3}" type="presParOf" srcId="{5428F53D-9870-42D4-834F-7883F2822769}" destId="{9701701B-234C-4E0D-84D0-096A3B97208D}" srcOrd="10" destOrd="0" presId="urn:microsoft.com/office/officeart/2005/8/layout/default"/>
    <dgm:cxn modelId="{9354363B-9183-485B-90E8-8080CCABF068}" type="presParOf" srcId="{5428F53D-9870-42D4-834F-7883F2822769}" destId="{2873CD17-D8DF-466F-BC72-03321163A353}" srcOrd="11" destOrd="0" presId="urn:microsoft.com/office/officeart/2005/8/layout/default"/>
    <dgm:cxn modelId="{9A0CB7A5-A4FA-4DB4-8A75-888EDE37BD24}" type="presParOf" srcId="{5428F53D-9870-42D4-834F-7883F2822769}" destId="{D7998402-C2C6-43B9-AC32-5DF15DFB3D24}" srcOrd="12" destOrd="0" presId="urn:microsoft.com/office/officeart/2005/8/layout/default"/>
    <dgm:cxn modelId="{503CF948-0718-464F-9FAB-B43F582DB736}" type="presParOf" srcId="{5428F53D-9870-42D4-834F-7883F2822769}" destId="{2C8BFBDA-0284-4211-BF2C-D6EFCAA1A3DA}" srcOrd="13" destOrd="0" presId="urn:microsoft.com/office/officeart/2005/8/layout/default"/>
    <dgm:cxn modelId="{DC159A32-78DD-4EDE-B8F2-F2AC38998254}" type="presParOf" srcId="{5428F53D-9870-42D4-834F-7883F2822769}" destId="{809D0036-1652-4D48-BAE7-5A0B5640273D}" srcOrd="14" destOrd="0" presId="urn:microsoft.com/office/officeart/2005/8/layout/default"/>
    <dgm:cxn modelId="{0FF0040A-E76D-4B1D-97CE-146EEA146CEF}" type="presParOf" srcId="{5428F53D-9870-42D4-834F-7883F2822769}" destId="{A3F619E1-FB6F-40A2-B544-5ECB04126325}" srcOrd="15" destOrd="0" presId="urn:microsoft.com/office/officeart/2005/8/layout/default"/>
    <dgm:cxn modelId="{AEEC9840-7688-4165-A7C2-C6133E9F8789}" type="presParOf" srcId="{5428F53D-9870-42D4-834F-7883F2822769}" destId="{879F2245-B737-4525-BEE4-D9E88893E00F}" srcOrd="16" destOrd="0" presId="urn:microsoft.com/office/officeart/2005/8/layout/default"/>
    <dgm:cxn modelId="{F6C45101-D15F-474E-B785-D6B560087D0B}" type="presParOf" srcId="{5428F53D-9870-42D4-834F-7883F2822769}" destId="{FD5C330E-8CDE-4228-B36E-43D1AEFAD860}" srcOrd="17" destOrd="0" presId="urn:microsoft.com/office/officeart/2005/8/layout/default"/>
    <dgm:cxn modelId="{8BE5A39D-5AF7-42EC-9341-691CCE96685D}" type="presParOf" srcId="{5428F53D-9870-42D4-834F-7883F2822769}" destId="{0898F91F-D3AF-4019-BADA-22C6ED656975}" srcOrd="18" destOrd="0" presId="urn:microsoft.com/office/officeart/2005/8/layout/default"/>
    <dgm:cxn modelId="{FF509A9A-E7C6-4530-82B6-D87C540CD82B}" type="presParOf" srcId="{5428F53D-9870-42D4-834F-7883F2822769}" destId="{F51C29CD-A8CC-4DBB-823E-FCA044E7D332}" srcOrd="19" destOrd="0" presId="urn:microsoft.com/office/officeart/2005/8/layout/default"/>
    <dgm:cxn modelId="{94C63FFA-9C2A-4D4E-89AE-ABE8BEA6F3FA}" type="presParOf" srcId="{5428F53D-9870-42D4-834F-7883F2822769}" destId="{96EB3DA9-E368-4912-A85B-45949D30EA1D}" srcOrd="20" destOrd="0" presId="urn:microsoft.com/office/officeart/2005/8/layout/default"/>
    <dgm:cxn modelId="{B6D2E0F5-98AC-4468-9E25-42F713A960CA}" type="presParOf" srcId="{5428F53D-9870-42D4-834F-7883F2822769}" destId="{B5A104F4-7833-4015-A898-9DB76D1C5E74}" srcOrd="21" destOrd="0" presId="urn:microsoft.com/office/officeart/2005/8/layout/default"/>
    <dgm:cxn modelId="{3AF3F48B-7F9E-493F-8011-283C63DE6893}" type="presParOf" srcId="{5428F53D-9870-42D4-834F-7883F2822769}" destId="{3179966C-4713-43ED-BE2C-2D2BF08C684E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1968E6-AF8C-4880-90B0-48F60CF539E5}">
      <dsp:nvSpPr>
        <dsp:cNvPr id="0" name=""/>
        <dsp:cNvSpPr/>
      </dsp:nvSpPr>
      <dsp:spPr>
        <a:xfrm>
          <a:off x="-4639075" y="-711366"/>
          <a:ext cx="5527188" cy="5527188"/>
        </a:xfrm>
        <a:prstGeom prst="blockArc">
          <a:avLst>
            <a:gd name="adj1" fmla="val 18900000"/>
            <a:gd name="adj2" fmla="val 2700000"/>
            <a:gd name="adj3" fmla="val 391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1010D-5FFA-4B13-818D-49D5BC735DBC}">
      <dsp:nvSpPr>
        <dsp:cNvPr id="0" name=""/>
        <dsp:cNvSpPr/>
      </dsp:nvSpPr>
      <dsp:spPr>
        <a:xfrm>
          <a:off x="287927" y="186588"/>
          <a:ext cx="8586269" cy="3730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07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Осуществлять педагогический контроль. 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287927" y="186588"/>
        <a:ext cx="8586269" cy="373012"/>
      </dsp:txXfrm>
    </dsp:sp>
    <dsp:sp modelId="{EC5FDA1F-B9C7-4D99-8702-60474106A652}">
      <dsp:nvSpPr>
        <dsp:cNvPr id="0" name=""/>
        <dsp:cNvSpPr/>
      </dsp:nvSpPr>
      <dsp:spPr>
        <a:xfrm>
          <a:off x="54794" y="139961"/>
          <a:ext cx="466266" cy="466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F11D1-F8D0-44A8-ABDA-9877270843A3}">
      <dsp:nvSpPr>
        <dsp:cNvPr id="0" name=""/>
        <dsp:cNvSpPr/>
      </dsp:nvSpPr>
      <dsp:spPr>
        <a:xfrm>
          <a:off x="625724" y="641748"/>
          <a:ext cx="8248473" cy="5823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07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Планировать цели и задачи уроков, ориентируясь на каждого ребенка. 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625724" y="641748"/>
        <a:ext cx="8248473" cy="582388"/>
      </dsp:txXfrm>
    </dsp:sp>
    <dsp:sp modelId="{2FF22BF0-6957-42CE-A56A-65E3F095D492}">
      <dsp:nvSpPr>
        <dsp:cNvPr id="0" name=""/>
        <dsp:cNvSpPr/>
      </dsp:nvSpPr>
      <dsp:spPr>
        <a:xfrm>
          <a:off x="392591" y="699809"/>
          <a:ext cx="466266" cy="466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859D7-AB28-4E23-885B-3405CCD539D7}">
      <dsp:nvSpPr>
        <dsp:cNvPr id="0" name=""/>
        <dsp:cNvSpPr/>
      </dsp:nvSpPr>
      <dsp:spPr>
        <a:xfrm>
          <a:off x="810835" y="1305873"/>
          <a:ext cx="8063362" cy="3730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07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bg1"/>
              </a:solidFill>
            </a:rPr>
            <a:t>Оценивать процесс и результаты деятельности.</a:t>
          </a:r>
          <a:endParaRPr lang="ru-RU" sz="1800" b="1" kern="1200">
            <a:solidFill>
              <a:schemeClr val="bg1"/>
            </a:solidFill>
          </a:endParaRPr>
        </a:p>
      </dsp:txBody>
      <dsp:txXfrm>
        <a:off x="810835" y="1305873"/>
        <a:ext cx="8063362" cy="373012"/>
      </dsp:txXfrm>
    </dsp:sp>
    <dsp:sp modelId="{A6F33481-BF64-4C4F-8C14-7710E36BCEC9}">
      <dsp:nvSpPr>
        <dsp:cNvPr id="0" name=""/>
        <dsp:cNvSpPr/>
      </dsp:nvSpPr>
      <dsp:spPr>
        <a:xfrm>
          <a:off x="577702" y="1259247"/>
          <a:ext cx="466266" cy="466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BC413-9980-420E-A7DD-C131DBEC6B84}">
      <dsp:nvSpPr>
        <dsp:cNvPr id="0" name=""/>
        <dsp:cNvSpPr/>
      </dsp:nvSpPr>
      <dsp:spPr>
        <a:xfrm>
          <a:off x="869939" y="1865721"/>
          <a:ext cx="8004258" cy="3730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07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Проводить педагогическую диагностику. 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869939" y="1865721"/>
        <a:ext cx="8004258" cy="373012"/>
      </dsp:txXfrm>
    </dsp:sp>
    <dsp:sp modelId="{BD7C807E-5E21-4207-8FAF-7EBD90D6F7C7}">
      <dsp:nvSpPr>
        <dsp:cNvPr id="0" name=""/>
        <dsp:cNvSpPr/>
      </dsp:nvSpPr>
      <dsp:spPr>
        <a:xfrm>
          <a:off x="636806" y="1819094"/>
          <a:ext cx="466266" cy="466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6679C-5457-4A0B-A653-859068B88F1E}">
      <dsp:nvSpPr>
        <dsp:cNvPr id="0" name=""/>
        <dsp:cNvSpPr/>
      </dsp:nvSpPr>
      <dsp:spPr>
        <a:xfrm>
          <a:off x="810835" y="2425569"/>
          <a:ext cx="8063362" cy="3730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07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bg1"/>
              </a:solidFill>
            </a:rPr>
            <a:t>Работать с родителями детей. </a:t>
          </a:r>
          <a:endParaRPr lang="ru-RU" sz="1800" b="1" kern="1200">
            <a:solidFill>
              <a:schemeClr val="bg1"/>
            </a:solidFill>
          </a:endParaRPr>
        </a:p>
      </dsp:txBody>
      <dsp:txXfrm>
        <a:off x="810835" y="2425569"/>
        <a:ext cx="8063362" cy="373012"/>
      </dsp:txXfrm>
    </dsp:sp>
    <dsp:sp modelId="{D83E107A-19FC-4B6C-8805-A06594F36B2D}">
      <dsp:nvSpPr>
        <dsp:cNvPr id="0" name=""/>
        <dsp:cNvSpPr/>
      </dsp:nvSpPr>
      <dsp:spPr>
        <a:xfrm>
          <a:off x="577702" y="2378942"/>
          <a:ext cx="466266" cy="466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CBF71-4E31-49BB-A369-E43F5988FA4F}">
      <dsp:nvSpPr>
        <dsp:cNvPr id="0" name=""/>
        <dsp:cNvSpPr/>
      </dsp:nvSpPr>
      <dsp:spPr>
        <a:xfrm>
          <a:off x="625724" y="2985006"/>
          <a:ext cx="8248473" cy="3730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07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Подбирать программу с учетом индивидуальных особенностей учащегося. 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625724" y="2985006"/>
        <a:ext cx="8248473" cy="373012"/>
      </dsp:txXfrm>
    </dsp:sp>
    <dsp:sp modelId="{C22C9E27-3262-4232-8CFE-744C90EB059B}">
      <dsp:nvSpPr>
        <dsp:cNvPr id="0" name=""/>
        <dsp:cNvSpPr/>
      </dsp:nvSpPr>
      <dsp:spPr>
        <a:xfrm>
          <a:off x="392591" y="2938380"/>
          <a:ext cx="466266" cy="466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EB039-E973-4D2E-98BA-3B955CECF824}">
      <dsp:nvSpPr>
        <dsp:cNvPr id="0" name=""/>
        <dsp:cNvSpPr/>
      </dsp:nvSpPr>
      <dsp:spPr>
        <a:xfrm>
          <a:off x="287927" y="3544854"/>
          <a:ext cx="8586269" cy="3730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07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Осуществлять внеурочную деятельность в сфере ФК и С. </a:t>
          </a:r>
          <a:r>
            <a:rPr lang="ru-RU" sz="1800" b="1" i="1" kern="1200" dirty="0" smtClean="0">
              <a:solidFill>
                <a:schemeClr val="bg1"/>
              </a:solidFill>
            </a:rPr>
            <a:t>	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287927" y="3544854"/>
        <a:ext cx="8586269" cy="373012"/>
      </dsp:txXfrm>
    </dsp:sp>
    <dsp:sp modelId="{5F285572-4A41-49A7-8E0C-0016DC4A6FC4}">
      <dsp:nvSpPr>
        <dsp:cNvPr id="0" name=""/>
        <dsp:cNvSpPr/>
      </dsp:nvSpPr>
      <dsp:spPr>
        <a:xfrm>
          <a:off x="54794" y="3498227"/>
          <a:ext cx="466266" cy="466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4E92E-EB67-4E8B-A438-26DCFAE60A76}">
      <dsp:nvSpPr>
        <dsp:cNvPr id="0" name=""/>
        <dsp:cNvSpPr/>
      </dsp:nvSpPr>
      <dsp:spPr>
        <a:xfrm>
          <a:off x="0" y="0"/>
          <a:ext cx="3991327" cy="1036800"/>
        </a:xfrm>
        <a:prstGeom prst="rect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/>
            <a:t>ДОЛЖЕН  ЗНАТЬ:</a:t>
          </a:r>
          <a:endParaRPr lang="ru-RU" sz="1800" b="1" kern="1200" dirty="0"/>
        </a:p>
      </dsp:txBody>
      <dsp:txXfrm>
        <a:off x="0" y="0"/>
        <a:ext cx="3991327" cy="1036800"/>
      </dsp:txXfrm>
    </dsp:sp>
    <dsp:sp modelId="{97626E8D-A6E5-4FE9-94FB-447CF224DEF0}">
      <dsp:nvSpPr>
        <dsp:cNvPr id="0" name=""/>
        <dsp:cNvSpPr/>
      </dsp:nvSpPr>
      <dsp:spPr>
        <a:xfrm>
          <a:off x="41" y="1059050"/>
          <a:ext cx="3991327" cy="3026362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педагогику, дидактику, методику преподавания, возрастную  физиологию, психологию, анатомию;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учебные программы по преподаваемым дисциплинам;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основы законодательства в области ФК и С, образования, охраны труда;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нормативные документы, определяющие деятельность средней общеобразовательной школы.</a:t>
          </a:r>
          <a:endParaRPr lang="ru-RU" sz="1600" kern="1200" dirty="0"/>
        </a:p>
      </dsp:txBody>
      <dsp:txXfrm>
        <a:off x="41" y="1059050"/>
        <a:ext cx="3991327" cy="3026362"/>
      </dsp:txXfrm>
    </dsp:sp>
    <dsp:sp modelId="{C2455989-8C45-4845-BFE7-D82400EA7A48}">
      <dsp:nvSpPr>
        <dsp:cNvPr id="0" name=""/>
        <dsp:cNvSpPr/>
      </dsp:nvSpPr>
      <dsp:spPr>
        <a:xfrm>
          <a:off x="4550154" y="22250"/>
          <a:ext cx="3991327" cy="1036800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ДОЛЖЕН  УМЕТЬ ПЛАНИРОВАТЬ  УЧЕБНУЮ РАБОТУ: </a:t>
          </a:r>
          <a:endParaRPr lang="ru-RU" sz="1600" b="1" kern="1200" dirty="0"/>
        </a:p>
      </dsp:txBody>
      <dsp:txXfrm>
        <a:off x="4550154" y="22250"/>
        <a:ext cx="3991327" cy="1036800"/>
      </dsp:txXfrm>
    </dsp:sp>
    <dsp:sp modelId="{2388C874-775C-4866-B6C5-6038A2241163}">
      <dsp:nvSpPr>
        <dsp:cNvPr id="0" name=""/>
        <dsp:cNvSpPr/>
      </dsp:nvSpPr>
      <dsp:spPr>
        <a:xfrm>
          <a:off x="4550154" y="1059050"/>
          <a:ext cx="3991327" cy="3026362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организовывать деятельность учеников по усвоению учебного материала на уроках и в самостоятельной работе;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проводить работу с родителями учеников;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оказывать первую медицинскую помощь;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ориентироваться в возрастных, индивидуальных и интеллектуальных особенностях обычных детей и учащихся с ограничениями в здоровье.</a:t>
          </a:r>
          <a:endParaRPr lang="ru-RU" sz="1600" kern="1200" dirty="0"/>
        </a:p>
      </dsp:txBody>
      <dsp:txXfrm>
        <a:off x="4550154" y="1059050"/>
        <a:ext cx="3991327" cy="3026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5ACBA-2F1E-4085-98D1-26BD09A9FD8F}">
      <dsp:nvSpPr>
        <dsp:cNvPr id="0" name=""/>
        <dsp:cNvSpPr/>
      </dsp:nvSpPr>
      <dsp:spPr>
        <a:xfrm>
          <a:off x="0" y="1755"/>
          <a:ext cx="563452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1EC5E-A380-4432-AB16-F9A3E1BC03B8}">
      <dsp:nvSpPr>
        <dsp:cNvPr id="0" name=""/>
        <dsp:cNvSpPr/>
      </dsp:nvSpPr>
      <dsp:spPr>
        <a:xfrm>
          <a:off x="0" y="0"/>
          <a:ext cx="5634528" cy="96866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Условия труда: </a:t>
          </a:r>
          <a:r>
            <a:rPr lang="ru-RU" sz="1800" kern="1200" dirty="0" smtClean="0"/>
            <a:t>работа происходит в условиях большой нервно-психической и коммуникативной нагрузки. Общение в труде интенсивно.</a:t>
          </a:r>
          <a:endParaRPr lang="ru-RU" sz="1800" kern="1200" dirty="0"/>
        </a:p>
      </dsp:txBody>
      <dsp:txXfrm>
        <a:off x="0" y="0"/>
        <a:ext cx="5634528" cy="968668"/>
      </dsp:txXfrm>
    </dsp:sp>
    <dsp:sp modelId="{93818C00-EBB5-4FC6-9D87-9D5C8ED11E6A}">
      <dsp:nvSpPr>
        <dsp:cNvPr id="0" name=""/>
        <dsp:cNvSpPr/>
      </dsp:nvSpPr>
      <dsp:spPr>
        <a:xfrm>
          <a:off x="0" y="970423"/>
          <a:ext cx="5634528" cy="0"/>
        </a:xfrm>
        <a:prstGeom prst="lin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8308D-56E8-42CA-A139-77CADE307B91}">
      <dsp:nvSpPr>
        <dsp:cNvPr id="0" name=""/>
        <dsp:cNvSpPr/>
      </dsp:nvSpPr>
      <dsp:spPr>
        <a:xfrm>
          <a:off x="0" y="970423"/>
          <a:ext cx="5634528" cy="135612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Доминирующие интересы:</a:t>
          </a:r>
          <a:r>
            <a:rPr lang="ru-RU" sz="1800" kern="1200" dirty="0" smtClean="0"/>
            <a:t> педагогика, предмет преподавания, общественная работа, психология, смежные с предметом дисциплины, история, философия, искусство, социология, экономика, право, журналистика.</a:t>
          </a:r>
          <a:endParaRPr lang="ru-RU" sz="1800" kern="1200" dirty="0"/>
        </a:p>
      </dsp:txBody>
      <dsp:txXfrm>
        <a:off x="0" y="970423"/>
        <a:ext cx="5634528" cy="1356127"/>
      </dsp:txXfrm>
    </dsp:sp>
    <dsp:sp modelId="{8C77729C-50B4-4916-9870-2A4F4AA70E8F}">
      <dsp:nvSpPr>
        <dsp:cNvPr id="0" name=""/>
        <dsp:cNvSpPr/>
      </dsp:nvSpPr>
      <dsp:spPr>
        <a:xfrm>
          <a:off x="0" y="2326550"/>
          <a:ext cx="5634528" cy="0"/>
        </a:xfrm>
        <a:prstGeom prst="lin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90252-C830-472E-B79D-55528035C2C9}">
      <dsp:nvSpPr>
        <dsp:cNvPr id="0" name=""/>
        <dsp:cNvSpPr/>
      </dsp:nvSpPr>
      <dsp:spPr>
        <a:xfrm>
          <a:off x="0" y="2326550"/>
          <a:ext cx="5634528" cy="135612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Области применения:</a:t>
          </a:r>
          <a:r>
            <a:rPr lang="ru-RU" sz="1800" kern="1200" dirty="0" smtClean="0"/>
            <a:t> общеобразовательные учебные заведения, специализированные школы и детские сады, детские спортивные школы и учреждения дополнительного образования.</a:t>
          </a:r>
          <a:endParaRPr lang="ru-RU" sz="1800" kern="1200" dirty="0"/>
        </a:p>
      </dsp:txBody>
      <dsp:txXfrm>
        <a:off x="0" y="2326550"/>
        <a:ext cx="5634528" cy="1356127"/>
      </dsp:txXfrm>
    </dsp:sp>
    <dsp:sp modelId="{6C302945-078A-45F7-A667-B49C95B93CA7}">
      <dsp:nvSpPr>
        <dsp:cNvPr id="0" name=""/>
        <dsp:cNvSpPr/>
      </dsp:nvSpPr>
      <dsp:spPr>
        <a:xfrm>
          <a:off x="0" y="3682677"/>
          <a:ext cx="5634528" cy="0"/>
        </a:xfrm>
        <a:prstGeom prst="lin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432318-5695-4CDB-8A12-812B6DD49B1F}">
      <dsp:nvSpPr>
        <dsp:cNvPr id="0" name=""/>
        <dsp:cNvSpPr/>
      </dsp:nvSpPr>
      <dsp:spPr>
        <a:xfrm>
          <a:off x="0" y="3682677"/>
          <a:ext cx="5634528" cy="1356127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Доминирующая профессиональная направленность:</a:t>
          </a:r>
          <a:r>
            <a:rPr lang="ru-RU" sz="1800" kern="1200" dirty="0" smtClean="0"/>
            <a:t> на работу с людьми, знаковыми системами и психолого-педагогическими личностными особенностями.</a:t>
          </a:r>
          <a:endParaRPr lang="ru-RU" sz="1800" kern="1200" dirty="0"/>
        </a:p>
      </dsp:txBody>
      <dsp:txXfrm>
        <a:off x="0" y="3682677"/>
        <a:ext cx="5634528" cy="13561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CEDDB-EE08-4774-8164-CDF4B238AE0D}">
      <dsp:nvSpPr>
        <dsp:cNvPr id="0" name=""/>
        <dsp:cNvSpPr/>
      </dsp:nvSpPr>
      <dsp:spPr>
        <a:xfrm>
          <a:off x="2647" y="635916"/>
          <a:ext cx="2100279" cy="14019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устойчивый интерес к работе с детьми, </a:t>
          </a:r>
          <a:endParaRPr lang="ru-RU" sz="1700" b="0" i="0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7" y="635916"/>
        <a:ext cx="2100279" cy="1401923"/>
      </dsp:txXfrm>
    </dsp:sp>
    <dsp:sp modelId="{69089A95-68E7-4DEF-9561-D0DD8F5CFAD0}">
      <dsp:nvSpPr>
        <dsp:cNvPr id="0" name=""/>
        <dsp:cNvSpPr/>
      </dsp:nvSpPr>
      <dsp:spPr>
        <a:xfrm>
          <a:off x="2312954" y="635916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эмоционально-волевая устойчивость,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2954" y="635916"/>
        <a:ext cx="2100279" cy="1401923"/>
      </dsp:txXfrm>
    </dsp:sp>
    <dsp:sp modelId="{0912EBAE-92C8-4B1A-B1F0-4D735262473B}">
      <dsp:nvSpPr>
        <dsp:cNvPr id="0" name=""/>
        <dsp:cNvSpPr/>
      </dsp:nvSpPr>
      <dsp:spPr>
        <a:xfrm>
          <a:off x="4623261" y="635916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толерантность к многочисленным контактам 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3261" y="635916"/>
        <a:ext cx="2100279" cy="1401923"/>
      </dsp:txXfrm>
    </dsp:sp>
    <dsp:sp modelId="{8C2E8BB8-15CE-41AE-810F-7304B2A52F69}">
      <dsp:nvSpPr>
        <dsp:cNvPr id="0" name=""/>
        <dsp:cNvSpPr/>
      </dsp:nvSpPr>
      <dsp:spPr>
        <a:xfrm>
          <a:off x="6933569" y="635916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развитые интеллектуальные способности (особенно в части вербального интеллекта), </a:t>
          </a:r>
          <a:endParaRPr lang="ru-RU" sz="1700" b="0" i="0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33569" y="635916"/>
        <a:ext cx="2100279" cy="1401923"/>
      </dsp:txXfrm>
    </dsp:sp>
    <dsp:sp modelId="{DD93E4DB-41DC-40C5-942C-4E6232889BAB}">
      <dsp:nvSpPr>
        <dsp:cNvPr id="0" name=""/>
        <dsp:cNvSpPr/>
      </dsp:nvSpPr>
      <dsp:spPr>
        <a:xfrm>
          <a:off x="2647" y="2247868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высокая концентрация,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7" y="2247868"/>
        <a:ext cx="2100279" cy="1401923"/>
      </dsp:txXfrm>
    </dsp:sp>
    <dsp:sp modelId="{9701701B-234C-4E0D-84D0-096A3B97208D}">
      <dsp:nvSpPr>
        <dsp:cNvPr id="0" name=""/>
        <dsp:cNvSpPr/>
      </dsp:nvSpPr>
      <dsp:spPr>
        <a:xfrm>
          <a:off x="2312954" y="2247868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умение распределять и переключать внимание,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2954" y="2247868"/>
        <a:ext cx="2100279" cy="1401923"/>
      </dsp:txXfrm>
    </dsp:sp>
    <dsp:sp modelId="{D7998402-C2C6-43B9-AC32-5DF15DFB3D24}">
      <dsp:nvSpPr>
        <dsp:cNvPr id="0" name=""/>
        <dsp:cNvSpPr/>
      </dsp:nvSpPr>
      <dsp:spPr>
        <a:xfrm>
          <a:off x="4623261" y="2247868"/>
          <a:ext cx="2100279" cy="14019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большой объем оперативной и долговременной памяти,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3261" y="2247868"/>
        <a:ext cx="2100279" cy="1401923"/>
      </dsp:txXfrm>
    </dsp:sp>
    <dsp:sp modelId="{809D0036-1652-4D48-BAE7-5A0B5640273D}">
      <dsp:nvSpPr>
        <dsp:cNvPr id="0" name=""/>
        <dsp:cNvSpPr/>
      </dsp:nvSpPr>
      <dsp:spPr>
        <a:xfrm>
          <a:off x="6933569" y="2247868"/>
          <a:ext cx="2100279" cy="14019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высокая эмоциональная устойчивость - выдержка,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33569" y="2247868"/>
        <a:ext cx="2100279" cy="1401923"/>
      </dsp:txXfrm>
    </dsp:sp>
    <dsp:sp modelId="{879F2245-B737-4525-BEE4-D9E88893E00F}">
      <dsp:nvSpPr>
        <dsp:cNvPr id="0" name=""/>
        <dsp:cNvSpPr/>
      </dsp:nvSpPr>
      <dsp:spPr>
        <a:xfrm>
          <a:off x="2647" y="3859820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самообладание, чуткость, такт, сопереживание,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7" y="3859820"/>
        <a:ext cx="2100279" cy="1401923"/>
      </dsp:txXfrm>
    </dsp:sp>
    <dsp:sp modelId="{0898F91F-D3AF-4019-BADA-22C6ED656975}">
      <dsp:nvSpPr>
        <dsp:cNvPr id="0" name=""/>
        <dsp:cNvSpPr/>
      </dsp:nvSpPr>
      <dsp:spPr>
        <a:xfrm>
          <a:off x="2312954" y="3859820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развитые коммуникативные качества - доброжелательность, хорошая дикция, четкая грамотная речь, </a:t>
          </a:r>
          <a:endParaRPr lang="ru-RU" sz="1600" b="0" i="0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2954" y="3859820"/>
        <a:ext cx="2100279" cy="1401923"/>
      </dsp:txXfrm>
    </dsp:sp>
    <dsp:sp modelId="{96EB3DA9-E368-4912-A85B-45949D30EA1D}">
      <dsp:nvSpPr>
        <dsp:cNvPr id="0" name=""/>
        <dsp:cNvSpPr/>
      </dsp:nvSpPr>
      <dsp:spPr>
        <a:xfrm>
          <a:off x="4623261" y="3859820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способность к яркому и логически выстроенному изложению материала,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3261" y="3859820"/>
        <a:ext cx="2100279" cy="1401923"/>
      </dsp:txXfrm>
    </dsp:sp>
    <dsp:sp modelId="{3179966C-4713-43ED-BE2C-2D2BF08C684E}">
      <dsp:nvSpPr>
        <dsp:cNvPr id="0" name=""/>
        <dsp:cNvSpPr/>
      </dsp:nvSpPr>
      <dsp:spPr>
        <a:xfrm>
          <a:off x="6933569" y="3859820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энергичность, работоспособность, умение увлечь своим предметом, высокая общая культура. </a:t>
          </a:r>
          <a:endParaRPr lang="ru-RU" sz="1700" b="0" i="0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33569" y="3859820"/>
        <a:ext cx="2100279" cy="14019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96DA8-F329-4F11-AAD7-41C604F21B41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BC54C-D4B6-4973-853F-7679DB75AE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426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BC54C-D4B6-4973-853F-7679DB75AE9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83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BC54C-D4B6-4973-853F-7679DB75AE9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421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59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4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73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3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4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96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56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5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9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53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8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E1020-49A0-4836-82BD-E46C5FBD9EE8}" type="datetimeFigureOut">
              <a:rPr lang="ru-RU" smtClean="0">
                <a:solidFill>
                  <a:srgbClr val="675E47"/>
                </a:solidFill>
              </a:rPr>
              <a:pPr/>
              <a:t>01.04.2024</a:t>
            </a:fld>
            <a:endParaRPr lang="ru-RU">
              <a:solidFill>
                <a:srgbClr val="675E4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675E4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19A6B-381C-488F-8AC8-38162E86CFEC}" type="slidenum">
              <a:rPr lang="ru-RU" smtClean="0">
                <a:solidFill>
                  <a:srgbClr val="675E47"/>
                </a:solidFill>
              </a:rPr>
              <a:pPr/>
              <a:t>‹#›</a:t>
            </a:fld>
            <a:endParaRPr lang="ru-RU">
              <a:solidFill>
                <a:srgbClr val="675E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6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college-dpc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341" y="332656"/>
            <a:ext cx="8186147" cy="931830"/>
          </a:xfrm>
          <a:solidFill>
            <a:schemeClr val="bg1">
              <a:alpha val="52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2"/>
                </a:solidFill>
                <a:latin typeface="+mn-lt"/>
              </a:rPr>
              <a:t>Государственное бюджетное </a:t>
            </a:r>
            <a:r>
              <a:rPr lang="ru-RU" sz="1800" b="1" dirty="0" smtClean="0">
                <a:solidFill>
                  <a:schemeClr val="tx2"/>
                </a:solidFill>
                <a:latin typeface="+mn-lt"/>
              </a:rPr>
              <a:t>профессиональное образовательное </a:t>
            </a:r>
            <a:r>
              <a:rPr lang="ru-RU" sz="1800" b="1" dirty="0">
                <a:solidFill>
                  <a:schemeClr val="tx2"/>
                </a:solidFill>
                <a:latin typeface="+mn-lt"/>
              </a:rPr>
              <a:t>учреждение </a:t>
            </a:r>
            <a:r>
              <a:rPr lang="ru-RU" sz="1800" b="1" dirty="0" smtClean="0">
                <a:solidFill>
                  <a:schemeClr val="tx2"/>
                </a:solidFill>
                <a:latin typeface="+mn-lt"/>
              </a:rPr>
              <a:t>Ростовской </a:t>
            </a:r>
            <a:r>
              <a:rPr lang="ru-RU" sz="1800" b="1" dirty="0">
                <a:solidFill>
                  <a:schemeClr val="tx2"/>
                </a:solidFill>
                <a:latin typeface="+mn-lt"/>
              </a:rPr>
              <a:t>области</a:t>
            </a:r>
            <a:br>
              <a:rPr lang="ru-RU" sz="1800" b="1" dirty="0">
                <a:solidFill>
                  <a:schemeClr val="tx2"/>
                </a:solidFill>
                <a:latin typeface="+mn-lt"/>
              </a:rPr>
            </a:br>
            <a:r>
              <a:rPr lang="ru-RU" sz="1800" b="1" dirty="0" smtClean="0">
                <a:solidFill>
                  <a:schemeClr val="tx2"/>
                </a:solidFill>
                <a:latin typeface="+mn-lt"/>
              </a:rPr>
              <a:t>Донской </a:t>
            </a:r>
            <a:r>
              <a:rPr lang="ru-RU" sz="1800" b="1" dirty="0">
                <a:solidFill>
                  <a:schemeClr val="tx2"/>
                </a:solidFill>
                <a:latin typeface="+mn-lt"/>
              </a:rPr>
              <a:t>педагогический колледж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3568" y="2132856"/>
            <a:ext cx="6619244" cy="34163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382090" y="3068960"/>
            <a:ext cx="232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flipH="1" flipV="1">
            <a:off x="800653" y="1484784"/>
            <a:ext cx="7337518" cy="3668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173" y="332656"/>
            <a:ext cx="954960" cy="93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871402" y="5138736"/>
            <a:ext cx="5436902" cy="132343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>
                <a:solidFill>
                  <a:schemeClr val="tx2"/>
                </a:solidFill>
                <a:ea typeface="Times New Roman" pitchFamily="18" charset="0"/>
                <a:cs typeface="Times New Roman" pitchFamily="18" charset="0"/>
              </a:rPr>
              <a:t>Живет на Земле профессий так много,</a:t>
            </a:r>
            <a:endParaRPr lang="ru-RU" sz="2000" dirty="0">
              <a:solidFill>
                <a:schemeClr val="tx2"/>
              </a:solidFill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>
                <a:solidFill>
                  <a:schemeClr val="tx2"/>
                </a:solidFill>
                <a:ea typeface="Times New Roman" pitchFamily="18" charset="0"/>
                <a:cs typeface="Times New Roman" pitchFamily="18" charset="0"/>
              </a:rPr>
              <a:t>Но все же одна всех нужней и важней!</a:t>
            </a:r>
            <a:endParaRPr lang="ru-RU" sz="2000" dirty="0">
              <a:solidFill>
                <a:schemeClr val="tx2"/>
              </a:solidFill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>
                <a:solidFill>
                  <a:schemeClr val="tx2"/>
                </a:solidFill>
                <a:ea typeface="Times New Roman" pitchFamily="18" charset="0"/>
                <a:cs typeface="Times New Roman" pitchFamily="18" charset="0"/>
              </a:rPr>
              <a:t>Учитель, ты сам выбрал эту дорогу</a:t>
            </a:r>
            <a:endParaRPr lang="ru-RU" sz="2000" dirty="0">
              <a:solidFill>
                <a:schemeClr val="tx2"/>
              </a:solidFill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>
                <a:solidFill>
                  <a:schemeClr val="tx2"/>
                </a:solidFill>
                <a:ea typeface="Times New Roman" pitchFamily="18" charset="0"/>
                <a:cs typeface="Times New Roman" pitchFamily="18" charset="0"/>
              </a:rPr>
              <a:t>И долгие годы шагаешь по ней!</a:t>
            </a:r>
            <a:endParaRPr lang="ru-RU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logo"/>
          <p:cNvPicPr>
            <a:picLocks noChangeAspect="1" noChangeArrowheads="1"/>
          </p:cNvPicPr>
          <p:nvPr/>
        </p:nvPicPr>
        <p:blipFill rotWithShape="1">
          <a:blip r:embed="rId2" cstate="print"/>
          <a:srcRect l="4104" t="7075" r="3749" b="5188"/>
          <a:stretch/>
        </p:blipFill>
        <p:spPr bwMode="auto">
          <a:xfrm>
            <a:off x="6948264" y="4509120"/>
            <a:ext cx="1337629" cy="1299356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523" y="1292192"/>
            <a:ext cx="3554602" cy="1221938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ПСИХОЛОГО-ПЕДАГОГИЧЕСКАЯ ПРАКТИКА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00" y="0"/>
            <a:ext cx="4641471" cy="4221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6" y="2852936"/>
            <a:ext cx="4016218" cy="38551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"/>
          <p:cNvPicPr>
            <a:picLocks noChangeAspect="1" noChangeArrowheads="1"/>
          </p:cNvPicPr>
          <p:nvPr/>
        </p:nvPicPr>
        <p:blipFill rotWithShape="1">
          <a:blip r:embed="rId2" cstate="print"/>
          <a:srcRect l="4104" t="7075" r="3749" b="5188"/>
          <a:stretch/>
        </p:blipFill>
        <p:spPr bwMode="auto">
          <a:xfrm>
            <a:off x="395536" y="221484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47664" y="275379"/>
            <a:ext cx="6984776" cy="790039"/>
          </a:xfrm>
          <a:prstGeom prst="roundRect">
            <a:avLst>
              <a:gd name="adj" fmla="val 192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ПРАКТИКА</a:t>
            </a:r>
            <a:b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«ПРОБНЫЕ  УРОКИ»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85122"/>
            <a:ext cx="8712968" cy="2656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52" y="1147325"/>
            <a:ext cx="4067447" cy="2855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65418"/>
            <a:ext cx="4680520" cy="2937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logo"/>
          <p:cNvPicPr>
            <a:picLocks noChangeAspect="1" noChangeArrowheads="1"/>
          </p:cNvPicPr>
          <p:nvPr/>
        </p:nvPicPr>
        <p:blipFill rotWithShape="1">
          <a:blip r:embed="rId2" cstate="print"/>
          <a:srcRect l="4104" t="7075" r="3749" b="5188"/>
          <a:stretch/>
        </p:blipFill>
        <p:spPr bwMode="auto">
          <a:xfrm>
            <a:off x="1979712" y="340296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76594" y="1412776"/>
            <a:ext cx="3353292" cy="1221938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ЛЕТНЯЯ ПЕДАГОГИЧЕСКАЯ ПРАКТИКА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16385"/>
            <a:ext cx="4397964" cy="3744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248472" cy="33047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20" y="3429000"/>
            <a:ext cx="4270268" cy="3055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" r="2281"/>
          <a:stretch/>
        </p:blipFill>
        <p:spPr>
          <a:xfrm>
            <a:off x="2712740" y="1274962"/>
            <a:ext cx="3471246" cy="54179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854203" y="355003"/>
            <a:ext cx="8064896" cy="97822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tx2"/>
                </a:solidFill>
              </a:rPr>
              <a:t>Достижения  студентов</a:t>
            </a:r>
            <a:endParaRPr lang="ru-RU" sz="20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0" name="Picture 10" descr="logo"/>
          <p:cNvPicPr>
            <a:picLocks noChangeAspect="1" noChangeArrowheads="1"/>
          </p:cNvPicPr>
          <p:nvPr/>
        </p:nvPicPr>
        <p:blipFill rotWithShape="1">
          <a:blip r:embed="rId3" cstate="print"/>
          <a:srcRect l="4104" t="7075" r="3749" b="5188"/>
          <a:stretch/>
        </p:blipFill>
        <p:spPr bwMode="auto">
          <a:xfrm>
            <a:off x="380674" y="355003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42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764704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           Спортивный клуб ДПК</a:t>
            </a:r>
            <a:endParaRPr lang="ru-RU" sz="11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898" y="1844824"/>
            <a:ext cx="1944216" cy="2016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34035"/>
            <a:ext cx="3456384" cy="25829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057380"/>
            <a:ext cx="3168352" cy="2659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3861048"/>
            <a:ext cx="637270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C:\Users\ЛенаСаша\Documents\день открытых дверей 2015\4.jpg"/>
          <p:cNvPicPr>
            <a:picLocks noChangeAspect="1" noChangeArrowheads="1"/>
          </p:cNvPicPr>
          <p:nvPr/>
        </p:nvPicPr>
        <p:blipFill rotWithShape="1">
          <a:blip r:embed="rId2" cstate="print"/>
          <a:srcRect b="12638"/>
          <a:stretch/>
        </p:blipFill>
        <p:spPr bwMode="auto">
          <a:xfrm>
            <a:off x="467544" y="1257372"/>
            <a:ext cx="3660967" cy="5183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3293631" cy="329363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1970062" y="421617"/>
            <a:ext cx="5842297" cy="555427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ДЕНЬ ЗДОРОВЬЯ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Picture 10" descr="logo"/>
          <p:cNvPicPr>
            <a:picLocks noChangeAspect="1" noChangeArrowheads="1"/>
          </p:cNvPicPr>
          <p:nvPr/>
        </p:nvPicPr>
        <p:blipFill rotWithShape="1">
          <a:blip r:embed="rId4" cstate="print"/>
          <a:srcRect l="4104" t="7075" r="3749" b="5188"/>
          <a:stretch/>
        </p:blipFill>
        <p:spPr bwMode="auto">
          <a:xfrm>
            <a:off x="683568" y="185040"/>
            <a:ext cx="1058880" cy="1028582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pic>
        <p:nvPicPr>
          <p:cNvPr id="51202" name="Picture 2" descr="C:\Users\ЛенаСаша\Documents\день открытых дверей 2015\3.jpg"/>
          <p:cNvPicPr>
            <a:picLocks noChangeAspect="1" noChangeArrowheads="1"/>
          </p:cNvPicPr>
          <p:nvPr/>
        </p:nvPicPr>
        <p:blipFill rotWithShape="1">
          <a:blip r:embed="rId5" cstate="print"/>
          <a:srcRect t="13501" b="6648"/>
          <a:stretch/>
        </p:blipFill>
        <p:spPr bwMode="auto">
          <a:xfrm>
            <a:off x="4732476" y="3573016"/>
            <a:ext cx="3454526" cy="275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ЛенаСаша\Documents\день открытых дверей 2015\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51719" y="1340768"/>
            <a:ext cx="6859427" cy="5116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7" name="Picture 3" descr="C:\Users\ЛенаСаша\Documents\день открытых дверей 2015\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6809" y="1340768"/>
            <a:ext cx="3696994" cy="276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8" name="Picture 4" descr="C:\Users\ЛенаСаша\Documents\день открытых дверей 2015\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7582" y="3652394"/>
            <a:ext cx="3786221" cy="2804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 descr="logo"/>
          <p:cNvPicPr>
            <a:picLocks noChangeAspect="1" noChangeArrowheads="1"/>
          </p:cNvPicPr>
          <p:nvPr/>
        </p:nvPicPr>
        <p:blipFill rotWithShape="1">
          <a:blip r:embed="rId8" cstate="print"/>
          <a:srcRect l="4104" t="7075" r="3749" b="5188"/>
          <a:stretch/>
        </p:blipFill>
        <p:spPr bwMode="auto">
          <a:xfrm>
            <a:off x="395536" y="260648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75656" y="248905"/>
            <a:ext cx="7272808" cy="927437"/>
          </a:xfrm>
          <a:prstGeom prst="roundRect">
            <a:avLst>
              <a:gd name="adj" fmla="val 192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Смотр-конкурс общеразвивающих  и строевых упражнений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291252"/>
            <a:ext cx="8280920" cy="155357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>ДОНСКОЙ ПЕДАГОГИЧЕСКИЙ </a:t>
            </a:r>
            <a:r>
              <a:rPr lang="ru-RU" sz="2400" b="1" dirty="0" smtClean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>КОЛЛЕДЖ</a:t>
            </a:r>
            <a:endParaRPr lang="ru-RU" sz="1400" b="1" dirty="0" smtClean="0">
              <a:solidFill>
                <a:schemeClr val="tx2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/>
            </a:r>
            <a:br>
              <a:rPr lang="ru-RU" sz="1400" b="1" dirty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endParaRPr lang="ru-RU" sz="1400" b="1" dirty="0" smtClean="0">
              <a:solidFill>
                <a:schemeClr val="tx2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>ПРЕПОДАВАНИЕ </a:t>
            </a:r>
            <a:r>
              <a:rPr lang="ru-RU" sz="2400" b="1" dirty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>В НАЧАЛЬНЫХ </a:t>
            </a:r>
            <a:r>
              <a:rPr lang="ru-RU" sz="2400" b="1" dirty="0" smtClean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>КЛАССАХ,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>КОРРЕКЦИОННАЯ ПЕДАГОГИКА В НАЧАЛЬНОМ ОБРАЗОВАНИИ</a:t>
            </a:r>
            <a:endParaRPr lang="ru-RU" sz="2400" b="1" dirty="0">
              <a:solidFill>
                <a:schemeClr val="tx2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2564904"/>
            <a:ext cx="6256027" cy="245397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www.college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dpc.ru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Ростов-на-Дону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пр-кт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Ленина, 92</a:t>
            </a:r>
          </a:p>
          <a:p>
            <a:pPr algn="l"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8(863)-293-86-96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donpedcollege@donpac.ru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IMG_5500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23" y="4005064"/>
            <a:ext cx="368763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99592" y="836712"/>
            <a:ext cx="7596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123726" y="2348880"/>
            <a:ext cx="4940115" cy="1800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Picture 10" descr="logo"/>
          <p:cNvPicPr>
            <a:picLocks noChangeAspect="1" noChangeArrowheads="1"/>
          </p:cNvPicPr>
          <p:nvPr/>
        </p:nvPicPr>
        <p:blipFill rotWithShape="1">
          <a:blip r:embed="rId4" cstate="print"/>
          <a:srcRect l="4104" t="7075" r="3749" b="5188"/>
          <a:stretch/>
        </p:blipFill>
        <p:spPr bwMode="auto">
          <a:xfrm>
            <a:off x="179512" y="229962"/>
            <a:ext cx="720080" cy="699476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9552" y="0"/>
            <a:ext cx="8424935" cy="1052736"/>
          </a:xfrm>
          <a:prstGeom prst="roundRect">
            <a:avLst>
              <a:gd name="adj" fmla="val 0"/>
            </a:avLst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49.02.01 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Физическая </a:t>
            </a:r>
            <a:r>
              <a:rPr lang="ru-RU" sz="2000" b="1" dirty="0" err="1" smtClean="0">
                <a:solidFill>
                  <a:schemeClr val="tx2"/>
                </a:solidFill>
                <a:latin typeface="+mj-lt"/>
              </a:rPr>
              <a:t>культура,спорт</a:t>
            </a: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 и фитнес 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49.02.02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Адаптивная физическая культура</a:t>
            </a:r>
            <a:r>
              <a:rPr lang="ru-RU" sz="2000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+mj-lt"/>
              </a:rPr>
            </a:br>
            <a:endParaRPr lang="ru-RU" sz="2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Picture 10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142" y="487305"/>
            <a:ext cx="933185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36473"/>
              </p:ext>
            </p:extLst>
          </p:nvPr>
        </p:nvGraphicFramePr>
        <p:xfrm>
          <a:off x="395536" y="1196752"/>
          <a:ext cx="8424936" cy="573362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245571"/>
                <a:gridCol w="3390990"/>
                <a:gridCol w="2788375"/>
              </a:tblGrid>
              <a:tr h="17281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Образовательная база приема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Наименование квалификации углубленной подготовки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Нормативный срок освоения ППССЗ СПО углубленной подготовки при очной форме получения образования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solidFill>
                      <a:srgbClr val="FFCC66"/>
                    </a:solidFill>
                  </a:tcPr>
                </a:tc>
              </a:tr>
              <a:tr h="20413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на базе основного общего  образования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Учитель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физической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effectLst/>
                        </a:rPr>
                        <a:t> культуры, фитнес-инструктор,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Учитель физической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effectLst/>
                        </a:rPr>
                        <a:t> культуры, адаптивной </a:t>
                      </a:r>
                      <a:r>
                        <a:rPr lang="ru-RU" sz="1600" baseline="0" dirty="0" err="1" smtClean="0">
                          <a:solidFill>
                            <a:schemeClr val="tx2"/>
                          </a:solidFill>
                          <a:effectLst/>
                        </a:rPr>
                        <a:t>физической,фитнес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effectLst/>
                        </a:rPr>
                        <a:t>-инструктор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3 года 10 месяцев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noFill/>
                  </a:tcPr>
                </a:tc>
              </a:tr>
              <a:tr h="196403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на базе полного образования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Учитель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effectLst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физической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effectLst/>
                        </a:rPr>
                        <a:t> культуры, фитнес-инструктор, </a:t>
                      </a:r>
                      <a:endParaRPr lang="ru-RU" sz="1600" dirty="0" smtClean="0">
                        <a:solidFill>
                          <a:schemeClr val="tx2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 smtClean="0">
                          <a:solidFill>
                            <a:schemeClr val="tx2"/>
                          </a:solidFill>
                          <a:effectLst/>
                        </a:rPr>
                        <a:t>Учитель физической</a:t>
                      </a:r>
                      <a:r>
                        <a:rPr lang="ru-RU" sz="1600" baseline="0" dirty="0" smtClean="0">
                          <a:solidFill>
                            <a:schemeClr val="tx2"/>
                          </a:solidFill>
                          <a:effectLst/>
                        </a:rPr>
                        <a:t> культуры, адаптивной физической, фитнес-инструктор</a:t>
                      </a:r>
                      <a:endParaRPr lang="ru-RU" sz="1600" dirty="0" smtClean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2 года 10 месяцев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7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403648" y="1606588"/>
            <a:ext cx="3312369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Родственные профессии</a:t>
            </a:r>
            <a:r>
              <a:rPr lang="ru-RU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 методист ФК и С, тренер по избранному виду спорта</a:t>
            </a:r>
            <a:r>
              <a:rPr lang="ru-RU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Тип профессии: </a:t>
            </a:r>
            <a:r>
              <a:rPr lang="ru-RU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«человек — человек» (многочисленные контакты с детьми, родителями, коллегами); «человек — знаковая система» (составление учебных планов, проверка и </a:t>
            </a:r>
            <a:r>
              <a:rPr lang="ru-RU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оценка уровня физической и технической подготовки).</a:t>
            </a:r>
          </a:p>
          <a:p>
            <a:pPr algn="ctr">
              <a:defRPr/>
            </a:pPr>
            <a:r>
              <a:rPr lang="ru-RU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Методист  по лечебной физической культуре.</a:t>
            </a:r>
            <a:endParaRPr lang="ru-RU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ru-RU" b="1" i="1" dirty="0">
                <a:solidFill>
                  <a:schemeClr val="tx2"/>
                </a:solidFill>
              </a:rPr>
              <a:t>	</a:t>
            </a:r>
            <a:endParaRPr lang="ru-RU" b="1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838944" y="270834"/>
            <a:ext cx="8064896" cy="709893"/>
          </a:xfrm>
          <a:solidFill>
            <a:schemeClr val="bg1">
              <a:alpha val="61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Arial Black" pitchFamily="34" charset="0"/>
              </a:rPr>
              <a:t/>
            </a:r>
            <a:br>
              <a:rPr lang="ru-RU" sz="3200" b="1" dirty="0" smtClean="0">
                <a:solidFill>
                  <a:schemeClr val="tx2"/>
                </a:solidFill>
                <a:latin typeface="Arial Black" pitchFamily="34" charset="0"/>
              </a:rPr>
            </a:br>
            <a:r>
              <a:rPr lang="ru-RU" sz="3200" b="1" dirty="0" smtClean="0">
                <a:solidFill>
                  <a:schemeClr val="tx2"/>
                </a:solidFill>
                <a:latin typeface="Arial Black" pitchFamily="34" charset="0"/>
              </a:rPr>
              <a:t>Учитель </a:t>
            </a:r>
            <a:r>
              <a:rPr lang="ru-RU" sz="3200" b="1" dirty="0" smtClean="0">
                <a:solidFill>
                  <a:schemeClr val="tx2"/>
                </a:solidFill>
                <a:latin typeface="Arial Black" pitchFamily="34" charset="0"/>
              </a:rPr>
              <a:t>физической </a:t>
            </a:r>
            <a:r>
              <a:rPr lang="ru-RU" sz="3200" b="1" dirty="0" smtClean="0">
                <a:solidFill>
                  <a:schemeClr val="tx2"/>
                </a:solidFill>
                <a:latin typeface="Arial Black" pitchFamily="34" charset="0"/>
              </a:rPr>
              <a:t>культуры</a:t>
            </a:r>
            <a:r>
              <a:rPr lang="ru-RU" sz="2400" dirty="0" smtClean="0">
                <a:solidFill>
                  <a:schemeClr val="tx2"/>
                </a:solidFill>
              </a:rPr>
              <a:t/>
            </a:r>
            <a:br>
              <a:rPr lang="ru-RU" sz="2400" dirty="0" smtClean="0">
                <a:solidFill>
                  <a:schemeClr val="tx2"/>
                </a:solidFill>
              </a:rPr>
            </a:br>
            <a:endParaRPr lang="ru-RU" sz="24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7" name="Picture 10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87" y="293121"/>
            <a:ext cx="944000" cy="93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556792"/>
            <a:ext cx="3939440" cy="41764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656516531"/>
              </p:ext>
            </p:extLst>
          </p:nvPr>
        </p:nvGraphicFramePr>
        <p:xfrm>
          <a:off x="107504" y="2636912"/>
          <a:ext cx="892899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2803924" y="214315"/>
            <a:ext cx="4868465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ru-RU" sz="3200" b="1" i="1" dirty="0">
              <a:solidFill>
                <a:srgbClr val="FF0000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1245344" y="58118"/>
            <a:ext cx="7575128" cy="1179040"/>
          </a:xfrm>
          <a:solidFill>
            <a:schemeClr val="bg1">
              <a:alpha val="6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+mn-lt"/>
              </a:rPr>
            </a:br>
            <a:r>
              <a:rPr lang="ru-RU" sz="2000" b="1" dirty="0" smtClean="0">
                <a:solidFill>
                  <a:srgbClr val="245794"/>
                </a:solidFill>
                <a:latin typeface="+mn-lt"/>
              </a:rPr>
              <a:t>Учитель физической культуры</a:t>
            </a:r>
            <a:br>
              <a:rPr lang="ru-RU" sz="2000" b="1" dirty="0" smtClean="0">
                <a:solidFill>
                  <a:srgbClr val="245794"/>
                </a:solidFill>
                <a:latin typeface="+mn-lt"/>
              </a:rPr>
            </a:br>
            <a:endParaRPr lang="ru-RU" sz="2000" b="1" dirty="0">
              <a:solidFill>
                <a:srgbClr val="245794"/>
              </a:solidFill>
              <a:latin typeface="+mn-lt"/>
            </a:endParaRPr>
          </a:p>
        </p:txBody>
      </p:sp>
      <p:pic>
        <p:nvPicPr>
          <p:cNvPr id="7" name="Picture 10" descr="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7558" y="214315"/>
            <a:ext cx="1027786" cy="102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31154" y="1237158"/>
            <a:ext cx="8150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1F497D"/>
                </a:solidFill>
                <a:cs typeface="Arial" pitchFamily="34" charset="0"/>
              </a:rPr>
              <a:t>Специальность </a:t>
            </a:r>
            <a:r>
              <a:rPr lang="ru-RU" sz="2000" dirty="0" smtClean="0">
                <a:solidFill>
                  <a:srgbClr val="1F497D"/>
                </a:solidFill>
                <a:cs typeface="Arial" pitchFamily="34" charset="0"/>
              </a:rPr>
              <a:t>«Физическая культура, спорт и фитнес», «Адаптивная физическая культура» направлены </a:t>
            </a:r>
            <a:r>
              <a:rPr lang="ru-RU" sz="2000" dirty="0">
                <a:solidFill>
                  <a:srgbClr val="1F497D"/>
                </a:solidFill>
                <a:cs typeface="Arial" pitchFamily="34" charset="0"/>
              </a:rPr>
              <a:t>на то, чтобы помогать </a:t>
            </a:r>
            <a:r>
              <a:rPr lang="ru-RU" sz="2000" dirty="0" smtClean="0">
                <a:solidFill>
                  <a:srgbClr val="1F497D"/>
                </a:solidFill>
                <a:cs typeface="Arial" pitchFamily="34" charset="0"/>
              </a:rPr>
              <a:t>детям осваивать двигательные действия и развивать физические качества.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3587" y="2348880"/>
            <a:ext cx="7864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1F497D"/>
                </a:solidFill>
              </a:rPr>
              <a:t> </a:t>
            </a:r>
            <a:r>
              <a:rPr lang="ru-RU" sz="2000" b="1" dirty="0">
                <a:solidFill>
                  <a:srgbClr val="1F497D"/>
                </a:solidFill>
                <a:cs typeface="Arial" pitchFamily="34" charset="0"/>
              </a:rPr>
              <a:t>В задачи </a:t>
            </a:r>
            <a:r>
              <a:rPr lang="ru-RU" sz="2000" b="1" dirty="0" smtClean="0">
                <a:solidFill>
                  <a:srgbClr val="1F497D"/>
                </a:solidFill>
                <a:cs typeface="Arial" pitchFamily="34" charset="0"/>
              </a:rPr>
              <a:t>педагога ФК и С входит</a:t>
            </a:r>
            <a:r>
              <a:rPr lang="ru-RU" sz="2000" b="1" dirty="0">
                <a:solidFill>
                  <a:srgbClr val="1F497D"/>
                </a:solidFill>
                <a:cs typeface="Arial" pitchFamily="34" charset="0"/>
              </a:rPr>
              <a:t>: </a:t>
            </a:r>
            <a:endParaRPr lang="ru-RU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034" y="267069"/>
            <a:ext cx="990512" cy="94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43608" y="108434"/>
            <a:ext cx="7771950" cy="126094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49.02.01 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Физическая культура, спорт и фитнес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49.02.02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Адаптивная физическая культура</a:t>
            </a:r>
            <a:r>
              <a:rPr lang="ru-RU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b="1" dirty="0">
                <a:solidFill>
                  <a:schemeClr val="tx2"/>
                </a:solidFill>
                <a:latin typeface="+mj-lt"/>
              </a:rPr>
            </a:br>
            <a:endParaRPr lang="ru-RU" b="1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657751207"/>
              </p:ext>
            </p:extLst>
          </p:nvPr>
        </p:nvGraphicFramePr>
        <p:xfrm>
          <a:off x="287746" y="2420888"/>
          <a:ext cx="8541524" cy="410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15480" y="1748032"/>
            <a:ext cx="84969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0"/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профессиональной подготовке</a:t>
            </a:r>
            <a:endParaRPr lang="ru-RU" sz="24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15480" y="2209697"/>
            <a:ext cx="850007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15480" y="1732689"/>
            <a:ext cx="850007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444875445"/>
              </p:ext>
            </p:extLst>
          </p:nvPr>
        </p:nvGraphicFramePr>
        <p:xfrm>
          <a:off x="3355694" y="1817440"/>
          <a:ext cx="563452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094214" y="34484"/>
            <a:ext cx="4482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dirty="0"/>
              <a:t/>
            </a:r>
            <a:br>
              <a:rPr lang="ru-RU" dirty="0"/>
            </a:br>
            <a:endParaRPr lang="ru-RU" b="1" i="1" dirty="0">
              <a:solidFill>
                <a:srgbClr val="1D9EFF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172814" y="119238"/>
            <a:ext cx="7704857" cy="132343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49.02.01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Физическая культура, спорт и фитнес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49.02.02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Адаптивная физическая культура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2" name="Picture 10" descr="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074" y="188640"/>
            <a:ext cx="90755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3"/>
            <a:ext cx="3123210" cy="4536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19874" y="271602"/>
            <a:ext cx="7560839" cy="850107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anchor="ctr">
            <a:normAutofit fontScale="90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Необходимые качества, обеспечивающие успешность в профессии: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33326434"/>
              </p:ext>
            </p:extLst>
          </p:nvPr>
        </p:nvGraphicFramePr>
        <p:xfrm>
          <a:off x="9533" y="696655"/>
          <a:ext cx="9036496" cy="5897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0" descr="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27587"/>
            <a:ext cx="1027786" cy="9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5496" y="6093296"/>
            <a:ext cx="9026963" cy="64633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Dotum" pitchFamily="34" charset="-127"/>
                <a:cs typeface="Times New Roman" panose="02020603050405020304" pitchFamily="18" charset="0"/>
              </a:rPr>
              <a:t>Учителю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Dotum" pitchFamily="34" charset="-127"/>
                <a:cs typeface="Times New Roman" panose="02020603050405020304" pitchFamily="18" charset="0"/>
              </a:rPr>
              <a:t>физической культуры необходимо владеть техникой основных двигательных действий и развитыми физическими качествами.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otum" pitchFamily="34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4032448" cy="1872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53" y="1340769"/>
            <a:ext cx="4286015" cy="18722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54" y="3366974"/>
            <a:ext cx="4286013" cy="33023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2" y="3366974"/>
            <a:ext cx="4012660" cy="33023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0954" y="260648"/>
            <a:ext cx="3600399" cy="999768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НАША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УЧЕБНАЯ ЖИЗНЬ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6350" r="2521"/>
          <a:stretch/>
        </p:blipFill>
        <p:spPr>
          <a:xfrm>
            <a:off x="121336" y="1295139"/>
            <a:ext cx="4224628" cy="429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logo"/>
          <p:cNvPicPr>
            <a:picLocks noChangeAspect="1" noChangeArrowheads="1"/>
          </p:cNvPicPr>
          <p:nvPr/>
        </p:nvPicPr>
        <p:blipFill rotWithShape="1">
          <a:blip r:embed="rId4" cstate="print"/>
          <a:srcRect l="4104" t="7075" r="3749" b="5188"/>
          <a:stretch/>
        </p:blipFill>
        <p:spPr bwMode="auto">
          <a:xfrm>
            <a:off x="7740352" y="376560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/>
          <a:srcRect l="5612" t="13738" r="3858"/>
          <a:stretch/>
        </p:blipFill>
        <p:spPr>
          <a:xfrm>
            <a:off x="4513602" y="1295140"/>
            <a:ext cx="4339333" cy="437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1377</TotalTime>
  <Words>558</Words>
  <Application>Microsoft Office PowerPoint</Application>
  <PresentationFormat>Экран (4:3)</PresentationFormat>
  <Paragraphs>89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Государственное бюджетное профессиональное образовательное учреждение Ростовской области Донской педагогический колледж</vt:lpstr>
      <vt:lpstr>Презентация PowerPoint</vt:lpstr>
      <vt:lpstr> Учитель физической культуры </vt:lpstr>
      <vt:lpstr> Учитель физической культуры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ЛенаСаша</dc:creator>
  <cp:lastModifiedBy>Преподаватель</cp:lastModifiedBy>
  <cp:revision>145</cp:revision>
  <dcterms:created xsi:type="dcterms:W3CDTF">2015-03-15T09:44:45Z</dcterms:created>
  <dcterms:modified xsi:type="dcterms:W3CDTF">2024-04-01T08:43:39Z</dcterms:modified>
</cp:coreProperties>
</file>