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7" r:id="rId2"/>
    <p:sldId id="277" r:id="rId3"/>
    <p:sldId id="278" r:id="rId4"/>
    <p:sldId id="279" r:id="rId5"/>
    <p:sldId id="280" r:id="rId6"/>
    <p:sldId id="274" r:id="rId7"/>
    <p:sldId id="282" r:id="rId8"/>
    <p:sldId id="275" r:id="rId9"/>
    <p:sldId id="276" r:id="rId10"/>
    <p:sldId id="261" r:id="rId11"/>
    <p:sldId id="273" r:id="rId12"/>
    <p:sldId id="269" r:id="rId13"/>
    <p:sldId id="270" r:id="rId14"/>
    <p:sldId id="271" r:id="rId15"/>
    <p:sldId id="272" r:id="rId16"/>
    <p:sldId id="283" r:id="rId17"/>
    <p:sldId id="287" r:id="rId18"/>
    <p:sldId id="288" r:id="rId19"/>
    <p:sldId id="286" r:id="rId20"/>
    <p:sldId id="285" r:id="rId21"/>
    <p:sldId id="284" r:id="rId22"/>
    <p:sldId id="264" r:id="rId23"/>
    <p:sldId id="265" r:id="rId24"/>
    <p:sldId id="263" r:id="rId25"/>
    <p:sldId id="268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EAEAEA"/>
    <a:srgbClr val="FFFFCC"/>
    <a:srgbClr val="FFA3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-23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>
            <a:grpSpLocks/>
          </p:cNvGrpSpPr>
          <p:nvPr/>
        </p:nvGrpSpPr>
        <p:grpSpPr bwMode="auto">
          <a:xfrm>
            <a:off x="-1588" y="-1588"/>
            <a:ext cx="9145588" cy="6861176"/>
            <a:chOff x="-2266" y="-2022"/>
            <a:chExt cx="9146266" cy="6861037"/>
          </a:xfrm>
        </p:grpSpPr>
        <p:sp>
          <p:nvSpPr>
            <p:cNvPr id="5" name="Rectangle 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5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6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2147483647 h 4320"/>
                <a:gd name="T4" fmla="*/ 2147483647 w 5760"/>
                <a:gd name="T5" fmla="*/ 2147483647 h 4320"/>
                <a:gd name="T6" fmla="*/ 2147483647 w 5760"/>
                <a:gd name="T7" fmla="*/ 0 h 4320"/>
                <a:gd name="T8" fmla="*/ 0 w 5760"/>
                <a:gd name="T9" fmla="*/ 0 h 4320"/>
                <a:gd name="T10" fmla="*/ 2147483647 w 5760"/>
                <a:gd name="T11" fmla="*/ 2147483647 h 4320"/>
                <a:gd name="T12" fmla="*/ 2147483647 w 5760"/>
                <a:gd name="T13" fmla="*/ 2147483647 h 4320"/>
                <a:gd name="T14" fmla="*/ 2147483647 w 5760"/>
                <a:gd name="T15" fmla="*/ 2147483647 h 4320"/>
                <a:gd name="T16" fmla="*/ 2147483647 w 5760"/>
                <a:gd name="T17" fmla="*/ 2147483647 h 4320"/>
                <a:gd name="T18" fmla="*/ 2147483647 w 5760"/>
                <a:gd name="T19" fmla="*/ 2147483647 h 4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1" y="2222624"/>
            <a:ext cx="5917677" cy="2554758"/>
          </a:xfrm>
        </p:spPr>
        <p:txBody>
          <a:bodyPr anchor="b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441" y="4777380"/>
            <a:ext cx="5917677" cy="861420"/>
          </a:xfrm>
        </p:spPr>
        <p:txBody>
          <a:bodyPr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6969" y="1824832"/>
            <a:ext cx="990600" cy="239712"/>
          </a:xfrm>
        </p:spPr>
        <p:txBody>
          <a:bodyPr/>
          <a:lstStyle>
            <a:lvl1pPr algn="l">
              <a:defRPr sz="900" b="0" i="0"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60EBAFCF-C1BB-4894-99C0-7EACF3CAD4AB}" type="datetimeFigureOut">
              <a:rPr lang="ru-RU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47607" y="3264694"/>
            <a:ext cx="3859212" cy="228600"/>
          </a:xfrm>
        </p:spPr>
        <p:txBody>
          <a:bodyPr/>
          <a:lstStyle>
            <a:lvl1pPr>
              <a:defRPr sz="900" b="0" i="0"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 sz="2800"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BE635B88-E763-4742-8976-60D839FE16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530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8C4256AF-CB26-4127-A9CB-D8E3AF2F5D02}" type="datetimeFigureOut">
              <a:rPr lang="ru-RU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3E4CFEB9-B277-473D-B9AF-07EC6FBC72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000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>
            <a:grpSpLocks/>
          </p:cNvGrpSpPr>
          <p:nvPr/>
        </p:nvGrpSpPr>
        <p:grpSpPr bwMode="auto">
          <a:xfrm>
            <a:off x="-1588" y="-1588"/>
            <a:ext cx="9145588" cy="6861176"/>
            <a:chOff x="-2266" y="-2022"/>
            <a:chExt cx="9146266" cy="6861037"/>
          </a:xfrm>
        </p:grpSpPr>
        <p:sp>
          <p:nvSpPr>
            <p:cNvPr id="5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5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6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7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8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6"/>
            <p:cNvSpPr/>
            <p:nvPr/>
          </p:nvSpPr>
          <p:spPr>
            <a:xfrm>
              <a:off x="5282914" y="402783"/>
              <a:ext cx="3465770" cy="60530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>
              <a:spLocks/>
            </p:cNvSpPr>
            <p:nvPr/>
          </p:nvSpPr>
          <p:spPr bwMode="gray">
            <a:xfrm rot="-5912394">
              <a:off x="3320102" y="1458373"/>
              <a:ext cx="2377690" cy="317748"/>
            </a:xfrm>
            <a:custGeom>
              <a:avLst/>
              <a:gdLst>
                <a:gd name="T0" fmla="*/ 2147483647 w 10000"/>
                <a:gd name="T1" fmla="*/ 2147483647 h 5291"/>
                <a:gd name="T2" fmla="*/ 2147483647 w 10000"/>
                <a:gd name="T3" fmla="*/ 2147483647 h 5291"/>
                <a:gd name="T4" fmla="*/ 2147483647 w 10000"/>
                <a:gd name="T5" fmla="*/ 0 h 5291"/>
                <a:gd name="T6" fmla="*/ 2147483647 w 10000"/>
                <a:gd name="T7" fmla="*/ 0 h 5291"/>
                <a:gd name="T8" fmla="*/ 2147483647 w 10000"/>
                <a:gd name="T9" fmla="*/ 2147483647 h 5291"/>
                <a:gd name="T10" fmla="*/ 2147483647 w 10000"/>
                <a:gd name="T11" fmla="*/ 2147483647 h 5291"/>
                <a:gd name="T12" fmla="*/ 2147483647 w 10000"/>
                <a:gd name="T13" fmla="*/ 2147483647 h 5291"/>
                <a:gd name="T14" fmla="*/ 2147483647 w 10000"/>
                <a:gd name="T15" fmla="*/ 2147483647 h 5291"/>
                <a:gd name="T16" fmla="*/ 2147483647 w 10000"/>
                <a:gd name="T17" fmla="*/ 2147483647 h 5291"/>
                <a:gd name="T18" fmla="*/ 2147483647 w 10000"/>
                <a:gd name="T19" fmla="*/ 2147483647 h 5291"/>
                <a:gd name="T20" fmla="*/ 2147483647 w 10000"/>
                <a:gd name="T21" fmla="*/ 2147483647 h 5291"/>
                <a:gd name="T22" fmla="*/ 2147483647 w 10000"/>
                <a:gd name="T23" fmla="*/ 2147483647 h 5291"/>
                <a:gd name="T24" fmla="*/ 2147483647 w 10000"/>
                <a:gd name="T25" fmla="*/ 2147483647 h 5291"/>
                <a:gd name="T26" fmla="*/ 2147483647 w 10000"/>
                <a:gd name="T27" fmla="*/ 2147483647 h 5291"/>
                <a:gd name="T28" fmla="*/ 2147483647 w 10000"/>
                <a:gd name="T29" fmla="*/ 2147483647 h 5291"/>
                <a:gd name="T30" fmla="*/ 2147483647 w 10000"/>
                <a:gd name="T31" fmla="*/ 2147483647 h 5291"/>
                <a:gd name="T32" fmla="*/ 2147483647 w 10000"/>
                <a:gd name="T33" fmla="*/ 2147483647 h 5291"/>
                <a:gd name="T34" fmla="*/ 2147483647 w 10000"/>
                <a:gd name="T35" fmla="*/ 2147483647 h 5291"/>
                <a:gd name="T36" fmla="*/ 2147483647 w 10000"/>
                <a:gd name="T37" fmla="*/ 2147483647 h 5291"/>
                <a:gd name="T38" fmla="*/ 2147483647 w 10000"/>
                <a:gd name="T39" fmla="*/ 2147483647 h 5291"/>
                <a:gd name="T40" fmla="*/ 2147483647 w 10000"/>
                <a:gd name="T41" fmla="*/ 2147483647 h 5291"/>
                <a:gd name="T42" fmla="*/ 2147483647 w 10000"/>
                <a:gd name="T43" fmla="*/ 2147483647 h 5291"/>
                <a:gd name="T44" fmla="*/ 2147483647 w 10000"/>
                <a:gd name="T45" fmla="*/ 2147483647 h 5291"/>
                <a:gd name="T46" fmla="*/ 2147483647 w 10000"/>
                <a:gd name="T47" fmla="*/ 2147483647 h 5291"/>
                <a:gd name="T48" fmla="*/ 2147483647 w 10000"/>
                <a:gd name="T49" fmla="*/ 2147483647 h 5291"/>
                <a:gd name="T50" fmla="*/ 2147483647 w 10000"/>
                <a:gd name="T51" fmla="*/ 2147483647 h 5291"/>
                <a:gd name="T52" fmla="*/ 2147483647 w 10000"/>
                <a:gd name="T53" fmla="*/ 2147483647 h 5291"/>
                <a:gd name="T54" fmla="*/ 2147483647 w 10000"/>
                <a:gd name="T55" fmla="*/ 2147483647 h 5291"/>
                <a:gd name="T56" fmla="*/ 2147483647 w 10000"/>
                <a:gd name="T57" fmla="*/ 2147483647 h 5291"/>
                <a:gd name="T58" fmla="*/ 2147483647 w 10000"/>
                <a:gd name="T59" fmla="*/ 2147483647 h 5291"/>
                <a:gd name="T60" fmla="*/ 2147483647 w 10000"/>
                <a:gd name="T61" fmla="*/ 2147483647 h 5291"/>
                <a:gd name="T62" fmla="*/ 2147483647 w 10000"/>
                <a:gd name="T63" fmla="*/ 2147483647 h 5291"/>
                <a:gd name="T64" fmla="*/ 2147483647 w 10000"/>
                <a:gd name="T65" fmla="*/ 2147483647 h 5291"/>
                <a:gd name="T66" fmla="*/ 2147483647 w 10000"/>
                <a:gd name="T67" fmla="*/ 2147483647 h 5291"/>
                <a:gd name="T68" fmla="*/ 0 w 10000"/>
                <a:gd name="T69" fmla="*/ 2147483647 h 5291"/>
                <a:gd name="T70" fmla="*/ 2147483647 w 10000"/>
                <a:gd name="T71" fmla="*/ 2147483647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gray">
            <a:xfrm rot="-5400000">
              <a:off x="3105027" y="1765596"/>
              <a:ext cx="5995993" cy="3326809"/>
            </a:xfrm>
            <a:custGeom>
              <a:avLst/>
              <a:gdLst>
                <a:gd name="T0" fmla="*/ 0 w 4960"/>
                <a:gd name="T1" fmla="*/ 0 h 2752"/>
                <a:gd name="T2" fmla="*/ 0 w 4960"/>
                <a:gd name="T3" fmla="*/ 2147483647 h 2752"/>
                <a:gd name="T4" fmla="*/ 0 w 4960"/>
                <a:gd name="T5" fmla="*/ 2147483647 h 2752"/>
                <a:gd name="T6" fmla="*/ 0 w 4960"/>
                <a:gd name="T7" fmla="*/ 2147483647 h 2752"/>
                <a:gd name="T8" fmla="*/ 2147483647 w 4960"/>
                <a:gd name="T9" fmla="*/ 2147483647 h 2752"/>
                <a:gd name="T10" fmla="*/ 2147483647 w 4960"/>
                <a:gd name="T11" fmla="*/ 2147483647 h 2752"/>
                <a:gd name="T12" fmla="*/ 2147483647 w 4960"/>
                <a:gd name="T13" fmla="*/ 2147483647 h 2752"/>
                <a:gd name="T14" fmla="*/ 2147483647 w 4960"/>
                <a:gd name="T15" fmla="*/ 0 h 2752"/>
                <a:gd name="T16" fmla="*/ 2147483647 w 4960"/>
                <a:gd name="T17" fmla="*/ 0 h 2752"/>
                <a:gd name="T18" fmla="*/ 2147483647 w 4960"/>
                <a:gd name="T19" fmla="*/ 2147483647 h 2752"/>
                <a:gd name="T20" fmla="*/ 2147483647 w 4960"/>
                <a:gd name="T21" fmla="*/ 2147483647 h 2752"/>
                <a:gd name="T22" fmla="*/ 2147483647 w 4960"/>
                <a:gd name="T23" fmla="*/ 2147483647 h 2752"/>
                <a:gd name="T24" fmla="*/ 2147483647 w 4960"/>
                <a:gd name="T25" fmla="*/ 2147483647 h 2752"/>
                <a:gd name="T26" fmla="*/ 2147483647 w 4960"/>
                <a:gd name="T27" fmla="*/ 2147483647 h 2752"/>
                <a:gd name="T28" fmla="*/ 2147483647 w 4960"/>
                <a:gd name="T29" fmla="*/ 2147483647 h 2752"/>
                <a:gd name="T30" fmla="*/ 2147483647 w 4960"/>
                <a:gd name="T31" fmla="*/ 2147483647 h 2752"/>
                <a:gd name="T32" fmla="*/ 2147483647 w 4960"/>
                <a:gd name="T33" fmla="*/ 2147483647 h 2752"/>
                <a:gd name="T34" fmla="*/ 2147483647 w 4960"/>
                <a:gd name="T35" fmla="*/ 2147483647 h 2752"/>
                <a:gd name="T36" fmla="*/ 2147483647 w 4960"/>
                <a:gd name="T37" fmla="*/ 2147483647 h 2752"/>
                <a:gd name="T38" fmla="*/ 2147483647 w 4960"/>
                <a:gd name="T39" fmla="*/ 2147483647 h 2752"/>
                <a:gd name="T40" fmla="*/ 2147483647 w 4960"/>
                <a:gd name="T41" fmla="*/ 2147483647 h 2752"/>
                <a:gd name="T42" fmla="*/ 2147483647 w 4960"/>
                <a:gd name="T43" fmla="*/ 2147483647 h 2752"/>
                <a:gd name="T44" fmla="*/ 2147483647 w 4960"/>
                <a:gd name="T45" fmla="*/ 2147483647 h 2752"/>
                <a:gd name="T46" fmla="*/ 2147483647 w 4960"/>
                <a:gd name="T47" fmla="*/ 2147483647 h 2752"/>
                <a:gd name="T48" fmla="*/ 2147483647 w 4960"/>
                <a:gd name="T49" fmla="*/ 2147483647 h 2752"/>
                <a:gd name="T50" fmla="*/ 2147483647 w 4960"/>
                <a:gd name="T51" fmla="*/ 2147483647 h 2752"/>
                <a:gd name="T52" fmla="*/ 2147483647 w 4960"/>
                <a:gd name="T53" fmla="*/ 2147483647 h 2752"/>
                <a:gd name="T54" fmla="*/ 2147483647 w 4960"/>
                <a:gd name="T55" fmla="*/ 2147483647 h 2752"/>
                <a:gd name="T56" fmla="*/ 2147483647 w 4960"/>
                <a:gd name="T57" fmla="*/ 2147483647 h 2752"/>
                <a:gd name="T58" fmla="*/ 2147483647 w 4960"/>
                <a:gd name="T59" fmla="*/ 2147483647 h 2752"/>
                <a:gd name="T60" fmla="*/ 2147483647 w 4960"/>
                <a:gd name="T61" fmla="*/ 2147483647 h 2752"/>
                <a:gd name="T62" fmla="*/ 2147483647 w 4960"/>
                <a:gd name="T63" fmla="*/ 2147483647 h 2752"/>
                <a:gd name="T64" fmla="*/ 2147483647 w 4960"/>
                <a:gd name="T65" fmla="*/ 2147483647 h 2752"/>
                <a:gd name="T66" fmla="*/ 0 w 4960"/>
                <a:gd name="T67" fmla="*/ 0 h 2752"/>
                <a:gd name="T68" fmla="*/ 0 w 4960"/>
                <a:gd name="T69" fmla="*/ 0 h 275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2147483647 h 4320"/>
                <a:gd name="T4" fmla="*/ 2147483647 w 5760"/>
                <a:gd name="T5" fmla="*/ 2147483647 h 4320"/>
                <a:gd name="T6" fmla="*/ 2147483647 w 5760"/>
                <a:gd name="T7" fmla="*/ 0 h 4320"/>
                <a:gd name="T8" fmla="*/ 0 w 5760"/>
                <a:gd name="T9" fmla="*/ 0 h 4320"/>
                <a:gd name="T10" fmla="*/ 2147483647 w 5760"/>
                <a:gd name="T11" fmla="*/ 2147483647 h 4320"/>
                <a:gd name="T12" fmla="*/ 2147483647 w 5760"/>
                <a:gd name="T13" fmla="*/ 2147483647 h 4320"/>
                <a:gd name="T14" fmla="*/ 2147483647 w 5760"/>
                <a:gd name="T15" fmla="*/ 2147483647 h 4320"/>
                <a:gd name="T16" fmla="*/ 2147483647 w 5760"/>
                <a:gd name="T17" fmla="*/ 2147483647 h 4320"/>
                <a:gd name="T18" fmla="*/ 2147483647 w 5760"/>
                <a:gd name="T19" fmla="*/ 2147483647 h 4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" name="Rectangle 12"/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257588"/>
            <a:ext cx="3101763" cy="3020343"/>
          </a:xfrm>
        </p:spPr>
        <p:txBody>
          <a:bodyPr/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267"/>
            <a:ext cx="3054653" cy="3020345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33B3E05F-4F80-4152-A0CC-C471A2AE79E1}" type="datetimeFigureOut">
              <a:rPr lang="ru-RU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10E7579B-CC1C-401B-BF09-48C1A1F065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286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199"/>
            <a:ext cx="3636979" cy="353060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489199"/>
            <a:ext cx="3636981" cy="3553245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570B62D8-A417-45F7-9A46-2CB87197E0AD}" type="datetimeFigureOut">
              <a:rPr lang="ru-RU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A66DFE36-537A-4486-9D6E-C10E673908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046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3636979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1" y="3248040"/>
            <a:ext cx="3636978" cy="277176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0" y="2488750"/>
            <a:ext cx="3636980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8040"/>
            <a:ext cx="3636980" cy="277390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9EBB6D18-4BDE-48C8-8262-6D6655974C5A}" type="datetimeFigureOut">
              <a:rPr lang="ru-RU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08A1868A-3774-48AF-AA4B-EE509E2C9E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91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FDA5CD69-E6F5-4933-B2B2-615731F43EFF}" type="datetimeFigureOut">
              <a:rPr lang="ru-RU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8F36D9DB-1B11-4719-B8AD-FE4057668E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273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/>
          <p:nvPr/>
        </p:nvSpPr>
        <p:spPr>
          <a:xfrm>
            <a:off x="7745413" y="-1588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2DDA73D0-B3BB-4BD6-9A6F-DE43661609A3}" type="datetimeFigureOut">
              <a:rPr lang="ru-RU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72C4DD7F-BB44-4D10-AFC2-AAADFDE64D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126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-1588" y="-1588"/>
            <a:ext cx="9145588" cy="6861176"/>
            <a:chOff x="-2266" y="-2022"/>
            <a:chExt cx="9146266" cy="6861037"/>
          </a:xfrm>
        </p:grpSpPr>
        <p:sp>
          <p:nvSpPr>
            <p:cNvPr id="6" name="Rectangle 12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5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6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7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7"/>
            <p:cNvSpPr/>
            <p:nvPr/>
          </p:nvSpPr>
          <p:spPr>
            <a:xfrm>
              <a:off x="5282914" y="402783"/>
              <a:ext cx="3465770" cy="60530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>
              <a:spLocks/>
            </p:cNvSpPr>
            <p:nvPr/>
          </p:nvSpPr>
          <p:spPr bwMode="gray">
            <a:xfrm rot="-5912394">
              <a:off x="2769747" y="1458373"/>
              <a:ext cx="2377690" cy="317748"/>
            </a:xfrm>
            <a:custGeom>
              <a:avLst/>
              <a:gdLst>
                <a:gd name="T0" fmla="*/ 2147483647 w 10000"/>
                <a:gd name="T1" fmla="*/ 2147483647 h 5291"/>
                <a:gd name="T2" fmla="*/ 2147483647 w 10000"/>
                <a:gd name="T3" fmla="*/ 2147483647 h 5291"/>
                <a:gd name="T4" fmla="*/ 2147483647 w 10000"/>
                <a:gd name="T5" fmla="*/ 0 h 5291"/>
                <a:gd name="T6" fmla="*/ 2147483647 w 10000"/>
                <a:gd name="T7" fmla="*/ 0 h 5291"/>
                <a:gd name="T8" fmla="*/ 2147483647 w 10000"/>
                <a:gd name="T9" fmla="*/ 2147483647 h 5291"/>
                <a:gd name="T10" fmla="*/ 2147483647 w 10000"/>
                <a:gd name="T11" fmla="*/ 2147483647 h 5291"/>
                <a:gd name="T12" fmla="*/ 2147483647 w 10000"/>
                <a:gd name="T13" fmla="*/ 2147483647 h 5291"/>
                <a:gd name="T14" fmla="*/ 2147483647 w 10000"/>
                <a:gd name="T15" fmla="*/ 2147483647 h 5291"/>
                <a:gd name="T16" fmla="*/ 2147483647 w 10000"/>
                <a:gd name="T17" fmla="*/ 2147483647 h 5291"/>
                <a:gd name="T18" fmla="*/ 2147483647 w 10000"/>
                <a:gd name="T19" fmla="*/ 2147483647 h 5291"/>
                <a:gd name="T20" fmla="*/ 2147483647 w 10000"/>
                <a:gd name="T21" fmla="*/ 2147483647 h 5291"/>
                <a:gd name="T22" fmla="*/ 2147483647 w 10000"/>
                <a:gd name="T23" fmla="*/ 2147483647 h 5291"/>
                <a:gd name="T24" fmla="*/ 2147483647 w 10000"/>
                <a:gd name="T25" fmla="*/ 2147483647 h 5291"/>
                <a:gd name="T26" fmla="*/ 2147483647 w 10000"/>
                <a:gd name="T27" fmla="*/ 2147483647 h 5291"/>
                <a:gd name="T28" fmla="*/ 2147483647 w 10000"/>
                <a:gd name="T29" fmla="*/ 2147483647 h 5291"/>
                <a:gd name="T30" fmla="*/ 2147483647 w 10000"/>
                <a:gd name="T31" fmla="*/ 2147483647 h 5291"/>
                <a:gd name="T32" fmla="*/ 2147483647 w 10000"/>
                <a:gd name="T33" fmla="*/ 2147483647 h 5291"/>
                <a:gd name="T34" fmla="*/ 2147483647 w 10000"/>
                <a:gd name="T35" fmla="*/ 2147483647 h 5291"/>
                <a:gd name="T36" fmla="*/ 2147483647 w 10000"/>
                <a:gd name="T37" fmla="*/ 2147483647 h 5291"/>
                <a:gd name="T38" fmla="*/ 2147483647 w 10000"/>
                <a:gd name="T39" fmla="*/ 2147483647 h 5291"/>
                <a:gd name="T40" fmla="*/ 2147483647 w 10000"/>
                <a:gd name="T41" fmla="*/ 2147483647 h 5291"/>
                <a:gd name="T42" fmla="*/ 2147483647 w 10000"/>
                <a:gd name="T43" fmla="*/ 2147483647 h 5291"/>
                <a:gd name="T44" fmla="*/ 2147483647 w 10000"/>
                <a:gd name="T45" fmla="*/ 2147483647 h 5291"/>
                <a:gd name="T46" fmla="*/ 2147483647 w 10000"/>
                <a:gd name="T47" fmla="*/ 2147483647 h 5291"/>
                <a:gd name="T48" fmla="*/ 2147483647 w 10000"/>
                <a:gd name="T49" fmla="*/ 2147483647 h 5291"/>
                <a:gd name="T50" fmla="*/ 2147483647 w 10000"/>
                <a:gd name="T51" fmla="*/ 2147483647 h 5291"/>
                <a:gd name="T52" fmla="*/ 2147483647 w 10000"/>
                <a:gd name="T53" fmla="*/ 2147483647 h 5291"/>
                <a:gd name="T54" fmla="*/ 2147483647 w 10000"/>
                <a:gd name="T55" fmla="*/ 2147483647 h 5291"/>
                <a:gd name="T56" fmla="*/ 2147483647 w 10000"/>
                <a:gd name="T57" fmla="*/ 2147483647 h 5291"/>
                <a:gd name="T58" fmla="*/ 2147483647 w 10000"/>
                <a:gd name="T59" fmla="*/ 2147483647 h 5291"/>
                <a:gd name="T60" fmla="*/ 2147483647 w 10000"/>
                <a:gd name="T61" fmla="*/ 2147483647 h 5291"/>
                <a:gd name="T62" fmla="*/ 2147483647 w 10000"/>
                <a:gd name="T63" fmla="*/ 2147483647 h 5291"/>
                <a:gd name="T64" fmla="*/ 2147483647 w 10000"/>
                <a:gd name="T65" fmla="*/ 2147483647 h 5291"/>
                <a:gd name="T66" fmla="*/ 2147483647 w 10000"/>
                <a:gd name="T67" fmla="*/ 2147483647 h 5291"/>
                <a:gd name="T68" fmla="*/ 0 w 10000"/>
                <a:gd name="T69" fmla="*/ 2147483647 h 5291"/>
                <a:gd name="T70" fmla="*/ 2147483647 w 10000"/>
                <a:gd name="T71" fmla="*/ 2147483647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gray">
            <a:xfrm rot="-5400000">
              <a:off x="2548536" y="1765596"/>
              <a:ext cx="5995993" cy="3326809"/>
            </a:xfrm>
            <a:custGeom>
              <a:avLst/>
              <a:gdLst>
                <a:gd name="T0" fmla="*/ 0 w 4960"/>
                <a:gd name="T1" fmla="*/ 0 h 2752"/>
                <a:gd name="T2" fmla="*/ 0 w 4960"/>
                <a:gd name="T3" fmla="*/ 2147483647 h 2752"/>
                <a:gd name="T4" fmla="*/ 0 w 4960"/>
                <a:gd name="T5" fmla="*/ 2147483647 h 2752"/>
                <a:gd name="T6" fmla="*/ 0 w 4960"/>
                <a:gd name="T7" fmla="*/ 2147483647 h 2752"/>
                <a:gd name="T8" fmla="*/ 2147483647 w 4960"/>
                <a:gd name="T9" fmla="*/ 2147483647 h 2752"/>
                <a:gd name="T10" fmla="*/ 2147483647 w 4960"/>
                <a:gd name="T11" fmla="*/ 2147483647 h 2752"/>
                <a:gd name="T12" fmla="*/ 2147483647 w 4960"/>
                <a:gd name="T13" fmla="*/ 2147483647 h 2752"/>
                <a:gd name="T14" fmla="*/ 2147483647 w 4960"/>
                <a:gd name="T15" fmla="*/ 0 h 2752"/>
                <a:gd name="T16" fmla="*/ 2147483647 w 4960"/>
                <a:gd name="T17" fmla="*/ 0 h 2752"/>
                <a:gd name="T18" fmla="*/ 2147483647 w 4960"/>
                <a:gd name="T19" fmla="*/ 2147483647 h 2752"/>
                <a:gd name="T20" fmla="*/ 2147483647 w 4960"/>
                <a:gd name="T21" fmla="*/ 2147483647 h 2752"/>
                <a:gd name="T22" fmla="*/ 2147483647 w 4960"/>
                <a:gd name="T23" fmla="*/ 2147483647 h 2752"/>
                <a:gd name="T24" fmla="*/ 2147483647 w 4960"/>
                <a:gd name="T25" fmla="*/ 2147483647 h 2752"/>
                <a:gd name="T26" fmla="*/ 2147483647 w 4960"/>
                <a:gd name="T27" fmla="*/ 2147483647 h 2752"/>
                <a:gd name="T28" fmla="*/ 2147483647 w 4960"/>
                <a:gd name="T29" fmla="*/ 2147483647 h 2752"/>
                <a:gd name="T30" fmla="*/ 2147483647 w 4960"/>
                <a:gd name="T31" fmla="*/ 2147483647 h 2752"/>
                <a:gd name="T32" fmla="*/ 2147483647 w 4960"/>
                <a:gd name="T33" fmla="*/ 2147483647 h 2752"/>
                <a:gd name="T34" fmla="*/ 2147483647 w 4960"/>
                <a:gd name="T35" fmla="*/ 2147483647 h 2752"/>
                <a:gd name="T36" fmla="*/ 2147483647 w 4960"/>
                <a:gd name="T37" fmla="*/ 2147483647 h 2752"/>
                <a:gd name="T38" fmla="*/ 2147483647 w 4960"/>
                <a:gd name="T39" fmla="*/ 2147483647 h 2752"/>
                <a:gd name="T40" fmla="*/ 2147483647 w 4960"/>
                <a:gd name="T41" fmla="*/ 2147483647 h 2752"/>
                <a:gd name="T42" fmla="*/ 2147483647 w 4960"/>
                <a:gd name="T43" fmla="*/ 2147483647 h 2752"/>
                <a:gd name="T44" fmla="*/ 2147483647 w 4960"/>
                <a:gd name="T45" fmla="*/ 2147483647 h 2752"/>
                <a:gd name="T46" fmla="*/ 2147483647 w 4960"/>
                <a:gd name="T47" fmla="*/ 2147483647 h 2752"/>
                <a:gd name="T48" fmla="*/ 2147483647 w 4960"/>
                <a:gd name="T49" fmla="*/ 2147483647 h 2752"/>
                <a:gd name="T50" fmla="*/ 2147483647 w 4960"/>
                <a:gd name="T51" fmla="*/ 2147483647 h 2752"/>
                <a:gd name="T52" fmla="*/ 2147483647 w 4960"/>
                <a:gd name="T53" fmla="*/ 2147483647 h 2752"/>
                <a:gd name="T54" fmla="*/ 2147483647 w 4960"/>
                <a:gd name="T55" fmla="*/ 2147483647 h 2752"/>
                <a:gd name="T56" fmla="*/ 2147483647 w 4960"/>
                <a:gd name="T57" fmla="*/ 2147483647 h 2752"/>
                <a:gd name="T58" fmla="*/ 2147483647 w 4960"/>
                <a:gd name="T59" fmla="*/ 2147483647 h 2752"/>
                <a:gd name="T60" fmla="*/ 2147483647 w 4960"/>
                <a:gd name="T61" fmla="*/ 2147483647 h 2752"/>
                <a:gd name="T62" fmla="*/ 2147483647 w 4960"/>
                <a:gd name="T63" fmla="*/ 2147483647 h 2752"/>
                <a:gd name="T64" fmla="*/ 2147483647 w 4960"/>
                <a:gd name="T65" fmla="*/ 2147483647 h 2752"/>
                <a:gd name="T66" fmla="*/ 0 w 4960"/>
                <a:gd name="T67" fmla="*/ 0 h 2752"/>
                <a:gd name="T68" fmla="*/ 0 w 4960"/>
                <a:gd name="T69" fmla="*/ 0 h 275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2147483647 h 4320"/>
                <a:gd name="T4" fmla="*/ 2147483647 w 5760"/>
                <a:gd name="T5" fmla="*/ 2147483647 h 4320"/>
                <a:gd name="T6" fmla="*/ 2147483647 w 5760"/>
                <a:gd name="T7" fmla="*/ 0 h 4320"/>
                <a:gd name="T8" fmla="*/ 0 w 5760"/>
                <a:gd name="T9" fmla="*/ 0 h 4320"/>
                <a:gd name="T10" fmla="*/ 2147483647 w 5760"/>
                <a:gd name="T11" fmla="*/ 2147483647 h 4320"/>
                <a:gd name="T12" fmla="*/ 2147483647 w 5760"/>
                <a:gd name="T13" fmla="*/ 2147483647 h 4320"/>
                <a:gd name="T14" fmla="*/ 2147483647 w 5760"/>
                <a:gd name="T15" fmla="*/ 2147483647 h 4320"/>
                <a:gd name="T16" fmla="*/ 2147483647 w 5760"/>
                <a:gd name="T17" fmla="*/ 2147483647 h 4320"/>
                <a:gd name="T18" fmla="*/ 2147483647 w 5760"/>
                <a:gd name="T19" fmla="*/ 2147483647 h 4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6" name="Rectangle 18"/>
          <p:cNvSpPr/>
          <p:nvPr/>
        </p:nvSpPr>
        <p:spPr>
          <a:xfrm>
            <a:off x="7745413" y="-1588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52881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3086845"/>
            <a:ext cx="2712590" cy="2938036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3AC2D336-601D-4303-AB4A-8D8DBBEF985E}" type="datetimeFigureOut">
              <a:rPr lang="ru-RU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28443E1F-F11A-4A12-B811-69663B0B11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171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-1588" y="-1588"/>
            <a:ext cx="9145588" cy="6861176"/>
            <a:chOff x="-2266" y="-2022"/>
            <a:chExt cx="9146266" cy="6861037"/>
          </a:xfrm>
        </p:grpSpPr>
        <p:sp>
          <p:nvSpPr>
            <p:cNvPr id="6" name="Rectangle 2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2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23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24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2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Rectangle 7"/>
            <p:cNvSpPr/>
            <p:nvPr/>
          </p:nvSpPr>
          <p:spPr>
            <a:xfrm>
              <a:off x="5282914" y="402783"/>
              <a:ext cx="3465770" cy="60530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>
              <a:spLocks/>
            </p:cNvSpPr>
            <p:nvPr/>
          </p:nvSpPr>
          <p:spPr bwMode="gray">
            <a:xfrm rot="-5912394">
              <a:off x="3074559" y="1458373"/>
              <a:ext cx="2377690" cy="317748"/>
            </a:xfrm>
            <a:custGeom>
              <a:avLst/>
              <a:gdLst>
                <a:gd name="T0" fmla="*/ 2147483647 w 10000"/>
                <a:gd name="T1" fmla="*/ 2147483647 h 5291"/>
                <a:gd name="T2" fmla="*/ 2147483647 w 10000"/>
                <a:gd name="T3" fmla="*/ 2147483647 h 5291"/>
                <a:gd name="T4" fmla="*/ 2147483647 w 10000"/>
                <a:gd name="T5" fmla="*/ 0 h 5291"/>
                <a:gd name="T6" fmla="*/ 2147483647 w 10000"/>
                <a:gd name="T7" fmla="*/ 0 h 5291"/>
                <a:gd name="T8" fmla="*/ 2147483647 w 10000"/>
                <a:gd name="T9" fmla="*/ 2147483647 h 5291"/>
                <a:gd name="T10" fmla="*/ 2147483647 w 10000"/>
                <a:gd name="T11" fmla="*/ 2147483647 h 5291"/>
                <a:gd name="T12" fmla="*/ 2147483647 w 10000"/>
                <a:gd name="T13" fmla="*/ 2147483647 h 5291"/>
                <a:gd name="T14" fmla="*/ 2147483647 w 10000"/>
                <a:gd name="T15" fmla="*/ 2147483647 h 5291"/>
                <a:gd name="T16" fmla="*/ 2147483647 w 10000"/>
                <a:gd name="T17" fmla="*/ 2147483647 h 5291"/>
                <a:gd name="T18" fmla="*/ 2147483647 w 10000"/>
                <a:gd name="T19" fmla="*/ 2147483647 h 5291"/>
                <a:gd name="T20" fmla="*/ 2147483647 w 10000"/>
                <a:gd name="T21" fmla="*/ 2147483647 h 5291"/>
                <a:gd name="T22" fmla="*/ 2147483647 w 10000"/>
                <a:gd name="T23" fmla="*/ 2147483647 h 5291"/>
                <a:gd name="T24" fmla="*/ 2147483647 w 10000"/>
                <a:gd name="T25" fmla="*/ 2147483647 h 5291"/>
                <a:gd name="T26" fmla="*/ 2147483647 w 10000"/>
                <a:gd name="T27" fmla="*/ 2147483647 h 5291"/>
                <a:gd name="T28" fmla="*/ 2147483647 w 10000"/>
                <a:gd name="T29" fmla="*/ 2147483647 h 5291"/>
                <a:gd name="T30" fmla="*/ 2147483647 w 10000"/>
                <a:gd name="T31" fmla="*/ 2147483647 h 5291"/>
                <a:gd name="T32" fmla="*/ 2147483647 w 10000"/>
                <a:gd name="T33" fmla="*/ 2147483647 h 5291"/>
                <a:gd name="T34" fmla="*/ 2147483647 w 10000"/>
                <a:gd name="T35" fmla="*/ 2147483647 h 5291"/>
                <a:gd name="T36" fmla="*/ 2147483647 w 10000"/>
                <a:gd name="T37" fmla="*/ 2147483647 h 5291"/>
                <a:gd name="T38" fmla="*/ 2147483647 w 10000"/>
                <a:gd name="T39" fmla="*/ 2147483647 h 5291"/>
                <a:gd name="T40" fmla="*/ 2147483647 w 10000"/>
                <a:gd name="T41" fmla="*/ 2147483647 h 5291"/>
                <a:gd name="T42" fmla="*/ 2147483647 w 10000"/>
                <a:gd name="T43" fmla="*/ 2147483647 h 5291"/>
                <a:gd name="T44" fmla="*/ 2147483647 w 10000"/>
                <a:gd name="T45" fmla="*/ 2147483647 h 5291"/>
                <a:gd name="T46" fmla="*/ 2147483647 w 10000"/>
                <a:gd name="T47" fmla="*/ 2147483647 h 5291"/>
                <a:gd name="T48" fmla="*/ 2147483647 w 10000"/>
                <a:gd name="T49" fmla="*/ 2147483647 h 5291"/>
                <a:gd name="T50" fmla="*/ 2147483647 w 10000"/>
                <a:gd name="T51" fmla="*/ 2147483647 h 5291"/>
                <a:gd name="T52" fmla="*/ 2147483647 w 10000"/>
                <a:gd name="T53" fmla="*/ 2147483647 h 5291"/>
                <a:gd name="T54" fmla="*/ 2147483647 w 10000"/>
                <a:gd name="T55" fmla="*/ 2147483647 h 5291"/>
                <a:gd name="T56" fmla="*/ 2147483647 w 10000"/>
                <a:gd name="T57" fmla="*/ 2147483647 h 5291"/>
                <a:gd name="T58" fmla="*/ 2147483647 w 10000"/>
                <a:gd name="T59" fmla="*/ 2147483647 h 5291"/>
                <a:gd name="T60" fmla="*/ 2147483647 w 10000"/>
                <a:gd name="T61" fmla="*/ 2147483647 h 5291"/>
                <a:gd name="T62" fmla="*/ 2147483647 w 10000"/>
                <a:gd name="T63" fmla="*/ 2147483647 h 5291"/>
                <a:gd name="T64" fmla="*/ 2147483647 w 10000"/>
                <a:gd name="T65" fmla="*/ 2147483647 h 5291"/>
                <a:gd name="T66" fmla="*/ 2147483647 w 10000"/>
                <a:gd name="T67" fmla="*/ 2147483647 h 5291"/>
                <a:gd name="T68" fmla="*/ 0 w 10000"/>
                <a:gd name="T69" fmla="*/ 2147483647 h 5291"/>
                <a:gd name="T70" fmla="*/ 2147483647 w 10000"/>
                <a:gd name="T71" fmla="*/ 2147483647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gray">
            <a:xfrm rot="-5400000">
              <a:off x="2852610" y="1765596"/>
              <a:ext cx="5995993" cy="3326809"/>
            </a:xfrm>
            <a:custGeom>
              <a:avLst/>
              <a:gdLst>
                <a:gd name="T0" fmla="*/ 0 w 4960"/>
                <a:gd name="T1" fmla="*/ 0 h 2752"/>
                <a:gd name="T2" fmla="*/ 0 w 4960"/>
                <a:gd name="T3" fmla="*/ 2147483647 h 2752"/>
                <a:gd name="T4" fmla="*/ 0 w 4960"/>
                <a:gd name="T5" fmla="*/ 2147483647 h 2752"/>
                <a:gd name="T6" fmla="*/ 0 w 4960"/>
                <a:gd name="T7" fmla="*/ 2147483647 h 2752"/>
                <a:gd name="T8" fmla="*/ 2147483647 w 4960"/>
                <a:gd name="T9" fmla="*/ 2147483647 h 2752"/>
                <a:gd name="T10" fmla="*/ 2147483647 w 4960"/>
                <a:gd name="T11" fmla="*/ 2147483647 h 2752"/>
                <a:gd name="T12" fmla="*/ 2147483647 w 4960"/>
                <a:gd name="T13" fmla="*/ 2147483647 h 2752"/>
                <a:gd name="T14" fmla="*/ 2147483647 w 4960"/>
                <a:gd name="T15" fmla="*/ 0 h 2752"/>
                <a:gd name="T16" fmla="*/ 2147483647 w 4960"/>
                <a:gd name="T17" fmla="*/ 0 h 2752"/>
                <a:gd name="T18" fmla="*/ 2147483647 w 4960"/>
                <a:gd name="T19" fmla="*/ 2147483647 h 2752"/>
                <a:gd name="T20" fmla="*/ 2147483647 w 4960"/>
                <a:gd name="T21" fmla="*/ 2147483647 h 2752"/>
                <a:gd name="T22" fmla="*/ 2147483647 w 4960"/>
                <a:gd name="T23" fmla="*/ 2147483647 h 2752"/>
                <a:gd name="T24" fmla="*/ 2147483647 w 4960"/>
                <a:gd name="T25" fmla="*/ 2147483647 h 2752"/>
                <a:gd name="T26" fmla="*/ 2147483647 w 4960"/>
                <a:gd name="T27" fmla="*/ 2147483647 h 2752"/>
                <a:gd name="T28" fmla="*/ 2147483647 w 4960"/>
                <a:gd name="T29" fmla="*/ 2147483647 h 2752"/>
                <a:gd name="T30" fmla="*/ 2147483647 w 4960"/>
                <a:gd name="T31" fmla="*/ 2147483647 h 2752"/>
                <a:gd name="T32" fmla="*/ 2147483647 w 4960"/>
                <a:gd name="T33" fmla="*/ 2147483647 h 2752"/>
                <a:gd name="T34" fmla="*/ 2147483647 w 4960"/>
                <a:gd name="T35" fmla="*/ 2147483647 h 2752"/>
                <a:gd name="T36" fmla="*/ 2147483647 w 4960"/>
                <a:gd name="T37" fmla="*/ 2147483647 h 2752"/>
                <a:gd name="T38" fmla="*/ 2147483647 w 4960"/>
                <a:gd name="T39" fmla="*/ 2147483647 h 2752"/>
                <a:gd name="T40" fmla="*/ 2147483647 w 4960"/>
                <a:gd name="T41" fmla="*/ 2147483647 h 2752"/>
                <a:gd name="T42" fmla="*/ 2147483647 w 4960"/>
                <a:gd name="T43" fmla="*/ 2147483647 h 2752"/>
                <a:gd name="T44" fmla="*/ 2147483647 w 4960"/>
                <a:gd name="T45" fmla="*/ 2147483647 h 2752"/>
                <a:gd name="T46" fmla="*/ 2147483647 w 4960"/>
                <a:gd name="T47" fmla="*/ 2147483647 h 2752"/>
                <a:gd name="T48" fmla="*/ 2147483647 w 4960"/>
                <a:gd name="T49" fmla="*/ 2147483647 h 2752"/>
                <a:gd name="T50" fmla="*/ 2147483647 w 4960"/>
                <a:gd name="T51" fmla="*/ 2147483647 h 2752"/>
                <a:gd name="T52" fmla="*/ 2147483647 w 4960"/>
                <a:gd name="T53" fmla="*/ 2147483647 h 2752"/>
                <a:gd name="T54" fmla="*/ 2147483647 w 4960"/>
                <a:gd name="T55" fmla="*/ 2147483647 h 2752"/>
                <a:gd name="T56" fmla="*/ 2147483647 w 4960"/>
                <a:gd name="T57" fmla="*/ 2147483647 h 2752"/>
                <a:gd name="T58" fmla="*/ 2147483647 w 4960"/>
                <a:gd name="T59" fmla="*/ 2147483647 h 2752"/>
                <a:gd name="T60" fmla="*/ 2147483647 w 4960"/>
                <a:gd name="T61" fmla="*/ 2147483647 h 2752"/>
                <a:gd name="T62" fmla="*/ 2147483647 w 4960"/>
                <a:gd name="T63" fmla="*/ 2147483647 h 2752"/>
                <a:gd name="T64" fmla="*/ 2147483647 w 4960"/>
                <a:gd name="T65" fmla="*/ 2147483647 h 2752"/>
                <a:gd name="T66" fmla="*/ 0 w 4960"/>
                <a:gd name="T67" fmla="*/ 0 h 2752"/>
                <a:gd name="T68" fmla="*/ 0 w 4960"/>
                <a:gd name="T69" fmla="*/ 0 h 275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2147483647 h 4320"/>
                <a:gd name="T4" fmla="*/ 2147483647 w 5760"/>
                <a:gd name="T5" fmla="*/ 2147483647 h 4320"/>
                <a:gd name="T6" fmla="*/ 2147483647 w 5760"/>
                <a:gd name="T7" fmla="*/ 0 h 4320"/>
                <a:gd name="T8" fmla="*/ 0 w 5760"/>
                <a:gd name="T9" fmla="*/ 0 h 4320"/>
                <a:gd name="T10" fmla="*/ 2147483647 w 5760"/>
                <a:gd name="T11" fmla="*/ 2147483647 h 4320"/>
                <a:gd name="T12" fmla="*/ 2147483647 w 5760"/>
                <a:gd name="T13" fmla="*/ 2147483647 h 4320"/>
                <a:gd name="T14" fmla="*/ 2147483647 w 5760"/>
                <a:gd name="T15" fmla="*/ 2147483647 h 4320"/>
                <a:gd name="T16" fmla="*/ 2147483647 w 5760"/>
                <a:gd name="T17" fmla="*/ 2147483647 h 4320"/>
                <a:gd name="T18" fmla="*/ 2147483647 w 5760"/>
                <a:gd name="T19" fmla="*/ 2147483647 h 4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6" name="Rectangle 13"/>
          <p:cNvSpPr/>
          <p:nvPr/>
        </p:nvSpPr>
        <p:spPr>
          <a:xfrm>
            <a:off x="7745413" y="-1588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591" y="1343112"/>
            <a:ext cx="3001938" cy="1613085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51592" y="3086100"/>
            <a:ext cx="3001938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E3486820-F536-4FFA-B68D-763068820C30}" type="datetimeFigureOut">
              <a:rPr lang="ru-RU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EE7FED2F-DDA3-4CFE-BC2B-B652B8A70D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80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-1588" y="-1588"/>
            <a:ext cx="9145588" cy="6861176"/>
            <a:chOff x="-2266" y="-2022"/>
            <a:chExt cx="9146266" cy="6861037"/>
          </a:xfrm>
        </p:grpSpPr>
        <p:sp>
          <p:nvSpPr>
            <p:cNvPr id="6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6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7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8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>
              <a:spLocks/>
            </p:cNvSpPr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>
                <a:gd name="T0" fmla="*/ 2147483647 w 10000"/>
                <a:gd name="T1" fmla="*/ 2147483647 h 5291"/>
                <a:gd name="T2" fmla="*/ 2147483647 w 10000"/>
                <a:gd name="T3" fmla="*/ 2147483647 h 5291"/>
                <a:gd name="T4" fmla="*/ 2147483647 w 10000"/>
                <a:gd name="T5" fmla="*/ 0 h 5291"/>
                <a:gd name="T6" fmla="*/ 2147483647 w 10000"/>
                <a:gd name="T7" fmla="*/ 0 h 5291"/>
                <a:gd name="T8" fmla="*/ 2147483647 w 10000"/>
                <a:gd name="T9" fmla="*/ 2147483647 h 5291"/>
                <a:gd name="T10" fmla="*/ 2147483647 w 10000"/>
                <a:gd name="T11" fmla="*/ 2147483647 h 5291"/>
                <a:gd name="T12" fmla="*/ 2147483647 w 10000"/>
                <a:gd name="T13" fmla="*/ 2147483647 h 5291"/>
                <a:gd name="T14" fmla="*/ 2147483647 w 10000"/>
                <a:gd name="T15" fmla="*/ 2147483647 h 5291"/>
                <a:gd name="T16" fmla="*/ 2147483647 w 10000"/>
                <a:gd name="T17" fmla="*/ 2147483647 h 5291"/>
                <a:gd name="T18" fmla="*/ 2147483647 w 10000"/>
                <a:gd name="T19" fmla="*/ 2147483647 h 5291"/>
                <a:gd name="T20" fmla="*/ 2147483647 w 10000"/>
                <a:gd name="T21" fmla="*/ 2147483647 h 5291"/>
                <a:gd name="T22" fmla="*/ 2147483647 w 10000"/>
                <a:gd name="T23" fmla="*/ 2147483647 h 5291"/>
                <a:gd name="T24" fmla="*/ 2147483647 w 10000"/>
                <a:gd name="T25" fmla="*/ 2147483647 h 5291"/>
                <a:gd name="T26" fmla="*/ 2147483647 w 10000"/>
                <a:gd name="T27" fmla="*/ 2147483647 h 5291"/>
                <a:gd name="T28" fmla="*/ 2147483647 w 10000"/>
                <a:gd name="T29" fmla="*/ 2147483647 h 5291"/>
                <a:gd name="T30" fmla="*/ 2147483647 w 10000"/>
                <a:gd name="T31" fmla="*/ 2147483647 h 5291"/>
                <a:gd name="T32" fmla="*/ 2147483647 w 10000"/>
                <a:gd name="T33" fmla="*/ 2147483647 h 5291"/>
                <a:gd name="T34" fmla="*/ 2147483647 w 10000"/>
                <a:gd name="T35" fmla="*/ 2147483647 h 5291"/>
                <a:gd name="T36" fmla="*/ 2147483647 w 10000"/>
                <a:gd name="T37" fmla="*/ 2147483647 h 5291"/>
                <a:gd name="T38" fmla="*/ 2147483647 w 10000"/>
                <a:gd name="T39" fmla="*/ 2147483647 h 5291"/>
                <a:gd name="T40" fmla="*/ 2147483647 w 10000"/>
                <a:gd name="T41" fmla="*/ 2147483647 h 5291"/>
                <a:gd name="T42" fmla="*/ 2147483647 w 10000"/>
                <a:gd name="T43" fmla="*/ 2147483647 h 5291"/>
                <a:gd name="T44" fmla="*/ 2147483647 w 10000"/>
                <a:gd name="T45" fmla="*/ 2147483647 h 5291"/>
                <a:gd name="T46" fmla="*/ 2147483647 w 10000"/>
                <a:gd name="T47" fmla="*/ 2147483647 h 5291"/>
                <a:gd name="T48" fmla="*/ 2147483647 w 10000"/>
                <a:gd name="T49" fmla="*/ 2147483647 h 5291"/>
                <a:gd name="T50" fmla="*/ 2147483647 w 10000"/>
                <a:gd name="T51" fmla="*/ 2147483647 h 5291"/>
                <a:gd name="T52" fmla="*/ 2147483647 w 10000"/>
                <a:gd name="T53" fmla="*/ 2147483647 h 5291"/>
                <a:gd name="T54" fmla="*/ 2147483647 w 10000"/>
                <a:gd name="T55" fmla="*/ 2147483647 h 5291"/>
                <a:gd name="T56" fmla="*/ 2147483647 w 10000"/>
                <a:gd name="T57" fmla="*/ 2147483647 h 5291"/>
                <a:gd name="T58" fmla="*/ 2147483647 w 10000"/>
                <a:gd name="T59" fmla="*/ 2147483647 h 5291"/>
                <a:gd name="T60" fmla="*/ 2147483647 w 10000"/>
                <a:gd name="T61" fmla="*/ 2147483647 h 5291"/>
                <a:gd name="T62" fmla="*/ 2147483647 w 10000"/>
                <a:gd name="T63" fmla="*/ 2147483647 h 5291"/>
                <a:gd name="T64" fmla="*/ 2147483647 w 10000"/>
                <a:gd name="T65" fmla="*/ 2147483647 h 5291"/>
                <a:gd name="T66" fmla="*/ 2147483647 w 10000"/>
                <a:gd name="T67" fmla="*/ 2147483647 h 5291"/>
                <a:gd name="T68" fmla="*/ 0 w 10000"/>
                <a:gd name="T69" fmla="*/ 2147483647 h 5291"/>
                <a:gd name="T70" fmla="*/ 2147483647 w 10000"/>
                <a:gd name="T71" fmla="*/ 2147483647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Rectangle 14"/>
            <p:cNvSpPr/>
            <p:nvPr/>
          </p:nvSpPr>
          <p:spPr>
            <a:xfrm>
              <a:off x="421628" y="402783"/>
              <a:ext cx="8327055" cy="31400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5"/>
            <p:cNvSpPr>
              <a:spLocks/>
            </p:cNvSpPr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>
                <a:gd name="T0" fmla="*/ 0 w 10000"/>
                <a:gd name="T1" fmla="*/ 0 h 9621"/>
                <a:gd name="T2" fmla="*/ 0 w 10000"/>
                <a:gd name="T3" fmla="*/ 2147483647 h 9621"/>
                <a:gd name="T4" fmla="*/ 0 w 10000"/>
                <a:gd name="T5" fmla="*/ 2147483647 h 9621"/>
                <a:gd name="T6" fmla="*/ 0 w 10000"/>
                <a:gd name="T7" fmla="*/ 2147483647 h 9621"/>
                <a:gd name="T8" fmla="*/ 2147483647 w 10000"/>
                <a:gd name="T9" fmla="*/ 2147483647 h 9621"/>
                <a:gd name="T10" fmla="*/ 2147483647 w 10000"/>
                <a:gd name="T11" fmla="*/ 2147483647 h 9621"/>
                <a:gd name="T12" fmla="*/ 2147483647 w 10000"/>
                <a:gd name="T13" fmla="*/ 2147483647 h 9621"/>
                <a:gd name="T14" fmla="*/ 2147483647 w 10000"/>
                <a:gd name="T15" fmla="*/ 0 h 9621"/>
                <a:gd name="T16" fmla="*/ 2147483647 w 10000"/>
                <a:gd name="T17" fmla="*/ 0 h 9621"/>
                <a:gd name="T18" fmla="*/ 2147483647 w 10000"/>
                <a:gd name="T19" fmla="*/ 2147483647 h 9621"/>
                <a:gd name="T20" fmla="*/ 2147483647 w 10000"/>
                <a:gd name="T21" fmla="*/ 2147483647 h 9621"/>
                <a:gd name="T22" fmla="*/ 2147483647 w 10000"/>
                <a:gd name="T23" fmla="*/ 2147483647 h 9621"/>
                <a:gd name="T24" fmla="*/ 2147483647 w 10000"/>
                <a:gd name="T25" fmla="*/ 2147483647 h 9621"/>
                <a:gd name="T26" fmla="*/ 2147483647 w 10000"/>
                <a:gd name="T27" fmla="*/ 2147483647 h 9621"/>
                <a:gd name="T28" fmla="*/ 2147483647 w 10000"/>
                <a:gd name="T29" fmla="*/ 2147483647 h 9621"/>
                <a:gd name="T30" fmla="*/ 2147483647 w 10000"/>
                <a:gd name="T31" fmla="*/ 2147483647 h 9621"/>
                <a:gd name="T32" fmla="*/ 2147483647 w 10000"/>
                <a:gd name="T33" fmla="*/ 2147483647 h 9621"/>
                <a:gd name="T34" fmla="*/ 2147483647 w 10000"/>
                <a:gd name="T35" fmla="*/ 2147483647 h 9621"/>
                <a:gd name="T36" fmla="*/ 2147483647 w 10000"/>
                <a:gd name="T37" fmla="*/ 2147483647 h 9621"/>
                <a:gd name="T38" fmla="*/ 2147483647 w 10000"/>
                <a:gd name="T39" fmla="*/ 2147483647 h 9621"/>
                <a:gd name="T40" fmla="*/ 2147483647 w 10000"/>
                <a:gd name="T41" fmla="*/ 2147483647 h 9621"/>
                <a:gd name="T42" fmla="*/ 2147483647 w 10000"/>
                <a:gd name="T43" fmla="*/ 2147483647 h 9621"/>
                <a:gd name="T44" fmla="*/ 2147483647 w 10000"/>
                <a:gd name="T45" fmla="*/ 2147483647 h 9621"/>
                <a:gd name="T46" fmla="*/ 2147483647 w 10000"/>
                <a:gd name="T47" fmla="*/ 2147483647 h 9621"/>
                <a:gd name="T48" fmla="*/ 2147483647 w 10000"/>
                <a:gd name="T49" fmla="*/ 2147483647 h 9621"/>
                <a:gd name="T50" fmla="*/ 2147483647 w 10000"/>
                <a:gd name="T51" fmla="*/ 2147483647 h 9621"/>
                <a:gd name="T52" fmla="*/ 2147483647 w 10000"/>
                <a:gd name="T53" fmla="*/ 2147483647 h 9621"/>
                <a:gd name="T54" fmla="*/ 2147483647 w 10000"/>
                <a:gd name="T55" fmla="*/ 2147483647 h 9621"/>
                <a:gd name="T56" fmla="*/ 2147483647 w 10000"/>
                <a:gd name="T57" fmla="*/ 2147483647 h 9621"/>
                <a:gd name="T58" fmla="*/ 2147483647 w 10000"/>
                <a:gd name="T59" fmla="*/ 2147483647 h 9621"/>
                <a:gd name="T60" fmla="*/ 2147483647 w 10000"/>
                <a:gd name="T61" fmla="*/ 2147483647 h 9621"/>
                <a:gd name="T62" fmla="*/ 2147483647 w 10000"/>
                <a:gd name="T63" fmla="*/ 2147483647 h 9621"/>
                <a:gd name="T64" fmla="*/ 2147483647 w 10000"/>
                <a:gd name="T65" fmla="*/ 2147483647 h 9621"/>
                <a:gd name="T66" fmla="*/ 0 w 10000"/>
                <a:gd name="T67" fmla="*/ 0 h 9621"/>
                <a:gd name="T68" fmla="*/ 0 w 10000"/>
                <a:gd name="T69" fmla="*/ 0 h 962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2147483647 h 4320"/>
                <a:gd name="T4" fmla="*/ 2147483647 w 5760"/>
                <a:gd name="T5" fmla="*/ 2147483647 h 4320"/>
                <a:gd name="T6" fmla="*/ 2147483647 w 5760"/>
                <a:gd name="T7" fmla="*/ 0 h 4320"/>
                <a:gd name="T8" fmla="*/ 0 w 5760"/>
                <a:gd name="T9" fmla="*/ 0 h 4320"/>
                <a:gd name="T10" fmla="*/ 2147483647 w 5760"/>
                <a:gd name="T11" fmla="*/ 2147483647 h 4320"/>
                <a:gd name="T12" fmla="*/ 2147483647 w 5760"/>
                <a:gd name="T13" fmla="*/ 2147483647 h 4320"/>
                <a:gd name="T14" fmla="*/ 2147483647 w 5760"/>
                <a:gd name="T15" fmla="*/ 2147483647 h 4320"/>
                <a:gd name="T16" fmla="*/ 2147483647 w 5760"/>
                <a:gd name="T17" fmla="*/ 2147483647 h 4320"/>
                <a:gd name="T18" fmla="*/ 2147483647 w 5760"/>
                <a:gd name="T19" fmla="*/ 2147483647 h 4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6" name="Rectangle 19"/>
          <p:cNvSpPr/>
          <p:nvPr/>
        </p:nvSpPr>
        <p:spPr>
          <a:xfrm>
            <a:off x="7745413" y="-7938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961453"/>
            <a:ext cx="642200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3" y="5528191"/>
            <a:ext cx="6422003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B4C14-529D-4F0D-B41E-050EA5854F4A}" type="datetimeFigureOut">
              <a:rPr lang="en-US"/>
              <a:pPr>
                <a:defRPr/>
              </a:pPr>
              <a:t>9/14/2026</a:t>
            </a:fld>
            <a:endParaRPr lang="en-US" dirty="0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12075" y="295275"/>
            <a:ext cx="739775" cy="768350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3A4F33DB-A986-42B2-8572-E9F94D8B3F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757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1588" y="-1588"/>
            <a:ext cx="9145588" cy="6861176"/>
            <a:chOff x="-2266" y="-2022"/>
            <a:chExt cx="9146266" cy="6861037"/>
          </a:xfrm>
        </p:grpSpPr>
        <p:sp>
          <p:nvSpPr>
            <p:cNvPr id="5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5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6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9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7"/>
            <p:cNvSpPr/>
            <p:nvPr/>
          </p:nvSpPr>
          <p:spPr>
            <a:xfrm>
              <a:off x="485133" y="4342878"/>
              <a:ext cx="8182582" cy="21129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>
              <a:spLocks/>
            </p:cNvSpPr>
            <p:nvPr/>
          </p:nvSpPr>
          <p:spPr bwMode="gray">
            <a:xfrm rot="-589932">
              <a:off x="6359946" y="2780895"/>
              <a:ext cx="2377690" cy="317748"/>
            </a:xfrm>
            <a:custGeom>
              <a:avLst/>
              <a:gdLst>
                <a:gd name="T0" fmla="*/ 2147483647 w 10000"/>
                <a:gd name="T1" fmla="*/ 2147483647 h 5291"/>
                <a:gd name="T2" fmla="*/ 2147483647 w 10000"/>
                <a:gd name="T3" fmla="*/ 2147483647 h 5291"/>
                <a:gd name="T4" fmla="*/ 2147483647 w 10000"/>
                <a:gd name="T5" fmla="*/ 0 h 5291"/>
                <a:gd name="T6" fmla="*/ 2147483647 w 10000"/>
                <a:gd name="T7" fmla="*/ 0 h 5291"/>
                <a:gd name="T8" fmla="*/ 2147483647 w 10000"/>
                <a:gd name="T9" fmla="*/ 2147483647 h 5291"/>
                <a:gd name="T10" fmla="*/ 2147483647 w 10000"/>
                <a:gd name="T11" fmla="*/ 2147483647 h 5291"/>
                <a:gd name="T12" fmla="*/ 2147483647 w 10000"/>
                <a:gd name="T13" fmla="*/ 2147483647 h 5291"/>
                <a:gd name="T14" fmla="*/ 2147483647 w 10000"/>
                <a:gd name="T15" fmla="*/ 2147483647 h 5291"/>
                <a:gd name="T16" fmla="*/ 2147483647 w 10000"/>
                <a:gd name="T17" fmla="*/ 2147483647 h 5291"/>
                <a:gd name="T18" fmla="*/ 2147483647 w 10000"/>
                <a:gd name="T19" fmla="*/ 2147483647 h 5291"/>
                <a:gd name="T20" fmla="*/ 2147483647 w 10000"/>
                <a:gd name="T21" fmla="*/ 2147483647 h 5291"/>
                <a:gd name="T22" fmla="*/ 2147483647 w 10000"/>
                <a:gd name="T23" fmla="*/ 2147483647 h 5291"/>
                <a:gd name="T24" fmla="*/ 2147483647 w 10000"/>
                <a:gd name="T25" fmla="*/ 2147483647 h 5291"/>
                <a:gd name="T26" fmla="*/ 2147483647 w 10000"/>
                <a:gd name="T27" fmla="*/ 2147483647 h 5291"/>
                <a:gd name="T28" fmla="*/ 2147483647 w 10000"/>
                <a:gd name="T29" fmla="*/ 2147483647 h 5291"/>
                <a:gd name="T30" fmla="*/ 2147483647 w 10000"/>
                <a:gd name="T31" fmla="*/ 2147483647 h 5291"/>
                <a:gd name="T32" fmla="*/ 2147483647 w 10000"/>
                <a:gd name="T33" fmla="*/ 2147483647 h 5291"/>
                <a:gd name="T34" fmla="*/ 2147483647 w 10000"/>
                <a:gd name="T35" fmla="*/ 2147483647 h 5291"/>
                <a:gd name="T36" fmla="*/ 2147483647 w 10000"/>
                <a:gd name="T37" fmla="*/ 2147483647 h 5291"/>
                <a:gd name="T38" fmla="*/ 2147483647 w 10000"/>
                <a:gd name="T39" fmla="*/ 2147483647 h 5291"/>
                <a:gd name="T40" fmla="*/ 2147483647 w 10000"/>
                <a:gd name="T41" fmla="*/ 2147483647 h 5291"/>
                <a:gd name="T42" fmla="*/ 2147483647 w 10000"/>
                <a:gd name="T43" fmla="*/ 2147483647 h 5291"/>
                <a:gd name="T44" fmla="*/ 2147483647 w 10000"/>
                <a:gd name="T45" fmla="*/ 2147483647 h 5291"/>
                <a:gd name="T46" fmla="*/ 2147483647 w 10000"/>
                <a:gd name="T47" fmla="*/ 2147483647 h 5291"/>
                <a:gd name="T48" fmla="*/ 2147483647 w 10000"/>
                <a:gd name="T49" fmla="*/ 2147483647 h 5291"/>
                <a:gd name="T50" fmla="*/ 2147483647 w 10000"/>
                <a:gd name="T51" fmla="*/ 2147483647 h 5291"/>
                <a:gd name="T52" fmla="*/ 2147483647 w 10000"/>
                <a:gd name="T53" fmla="*/ 2147483647 h 5291"/>
                <a:gd name="T54" fmla="*/ 2147483647 w 10000"/>
                <a:gd name="T55" fmla="*/ 2147483647 h 5291"/>
                <a:gd name="T56" fmla="*/ 2147483647 w 10000"/>
                <a:gd name="T57" fmla="*/ 2147483647 h 5291"/>
                <a:gd name="T58" fmla="*/ 2147483647 w 10000"/>
                <a:gd name="T59" fmla="*/ 2147483647 h 5291"/>
                <a:gd name="T60" fmla="*/ 2147483647 w 10000"/>
                <a:gd name="T61" fmla="*/ 2147483647 h 5291"/>
                <a:gd name="T62" fmla="*/ 2147483647 w 10000"/>
                <a:gd name="T63" fmla="*/ 2147483647 h 5291"/>
                <a:gd name="T64" fmla="*/ 2147483647 w 10000"/>
                <a:gd name="T65" fmla="*/ 2147483647 h 5291"/>
                <a:gd name="T66" fmla="*/ 2147483647 w 10000"/>
                <a:gd name="T67" fmla="*/ 2147483647 h 5291"/>
                <a:gd name="T68" fmla="*/ 0 w 10000"/>
                <a:gd name="T69" fmla="*/ 2147483647 h 5291"/>
                <a:gd name="T70" fmla="*/ 2147483647 w 10000"/>
                <a:gd name="T71" fmla="*/ 2147483647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>
                <a:gd name="T0" fmla="*/ 0 w 10000"/>
                <a:gd name="T1" fmla="*/ 0 h 9621"/>
                <a:gd name="T2" fmla="*/ 0 w 10000"/>
                <a:gd name="T3" fmla="*/ 2147483647 h 9621"/>
                <a:gd name="T4" fmla="*/ 0 w 10000"/>
                <a:gd name="T5" fmla="*/ 2147483647 h 9621"/>
                <a:gd name="T6" fmla="*/ 0 w 10000"/>
                <a:gd name="T7" fmla="*/ 2147483647 h 9621"/>
                <a:gd name="T8" fmla="*/ 2147483647 w 10000"/>
                <a:gd name="T9" fmla="*/ 2147483647 h 9621"/>
                <a:gd name="T10" fmla="*/ 2147483647 w 10000"/>
                <a:gd name="T11" fmla="*/ 2147483647 h 9621"/>
                <a:gd name="T12" fmla="*/ 2147483647 w 10000"/>
                <a:gd name="T13" fmla="*/ 2147483647 h 9621"/>
                <a:gd name="T14" fmla="*/ 2147483647 w 10000"/>
                <a:gd name="T15" fmla="*/ 0 h 9621"/>
                <a:gd name="T16" fmla="*/ 2147483647 w 10000"/>
                <a:gd name="T17" fmla="*/ 0 h 9621"/>
                <a:gd name="T18" fmla="*/ 2147483647 w 10000"/>
                <a:gd name="T19" fmla="*/ 2147483647 h 9621"/>
                <a:gd name="T20" fmla="*/ 2147483647 w 10000"/>
                <a:gd name="T21" fmla="*/ 2147483647 h 9621"/>
                <a:gd name="T22" fmla="*/ 2147483647 w 10000"/>
                <a:gd name="T23" fmla="*/ 2147483647 h 9621"/>
                <a:gd name="T24" fmla="*/ 2147483647 w 10000"/>
                <a:gd name="T25" fmla="*/ 2147483647 h 9621"/>
                <a:gd name="T26" fmla="*/ 2147483647 w 10000"/>
                <a:gd name="T27" fmla="*/ 2147483647 h 9621"/>
                <a:gd name="T28" fmla="*/ 2147483647 w 10000"/>
                <a:gd name="T29" fmla="*/ 2147483647 h 9621"/>
                <a:gd name="T30" fmla="*/ 2147483647 w 10000"/>
                <a:gd name="T31" fmla="*/ 2147483647 h 9621"/>
                <a:gd name="T32" fmla="*/ 2147483647 w 10000"/>
                <a:gd name="T33" fmla="*/ 2147483647 h 9621"/>
                <a:gd name="T34" fmla="*/ 2147483647 w 10000"/>
                <a:gd name="T35" fmla="*/ 2147483647 h 9621"/>
                <a:gd name="T36" fmla="*/ 2147483647 w 10000"/>
                <a:gd name="T37" fmla="*/ 2147483647 h 9621"/>
                <a:gd name="T38" fmla="*/ 2147483647 w 10000"/>
                <a:gd name="T39" fmla="*/ 2147483647 h 9621"/>
                <a:gd name="T40" fmla="*/ 2147483647 w 10000"/>
                <a:gd name="T41" fmla="*/ 2147483647 h 9621"/>
                <a:gd name="T42" fmla="*/ 2147483647 w 10000"/>
                <a:gd name="T43" fmla="*/ 2147483647 h 9621"/>
                <a:gd name="T44" fmla="*/ 2147483647 w 10000"/>
                <a:gd name="T45" fmla="*/ 2147483647 h 9621"/>
                <a:gd name="T46" fmla="*/ 2147483647 w 10000"/>
                <a:gd name="T47" fmla="*/ 2147483647 h 9621"/>
                <a:gd name="T48" fmla="*/ 2147483647 w 10000"/>
                <a:gd name="T49" fmla="*/ 2147483647 h 9621"/>
                <a:gd name="T50" fmla="*/ 2147483647 w 10000"/>
                <a:gd name="T51" fmla="*/ 2147483647 h 9621"/>
                <a:gd name="T52" fmla="*/ 2147483647 w 10000"/>
                <a:gd name="T53" fmla="*/ 2147483647 h 9621"/>
                <a:gd name="T54" fmla="*/ 2147483647 w 10000"/>
                <a:gd name="T55" fmla="*/ 2147483647 h 9621"/>
                <a:gd name="T56" fmla="*/ 2147483647 w 10000"/>
                <a:gd name="T57" fmla="*/ 2147483647 h 9621"/>
                <a:gd name="T58" fmla="*/ 2147483647 w 10000"/>
                <a:gd name="T59" fmla="*/ 2147483647 h 9621"/>
                <a:gd name="T60" fmla="*/ 2147483647 w 10000"/>
                <a:gd name="T61" fmla="*/ 2147483647 h 9621"/>
                <a:gd name="T62" fmla="*/ 2147483647 w 10000"/>
                <a:gd name="T63" fmla="*/ 2147483647 h 9621"/>
                <a:gd name="T64" fmla="*/ 2147483647 w 10000"/>
                <a:gd name="T65" fmla="*/ 2147483647 h 9621"/>
                <a:gd name="T66" fmla="*/ 0 w 10000"/>
                <a:gd name="T67" fmla="*/ 0 h 9621"/>
                <a:gd name="T68" fmla="*/ 0 w 10000"/>
                <a:gd name="T69" fmla="*/ 0 h 962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2147483647 h 4320"/>
                <a:gd name="T4" fmla="*/ 2147483647 w 5760"/>
                <a:gd name="T5" fmla="*/ 2147483647 h 4320"/>
                <a:gd name="T6" fmla="*/ 2147483647 w 5760"/>
                <a:gd name="T7" fmla="*/ 0 h 4320"/>
                <a:gd name="T8" fmla="*/ 0 w 5760"/>
                <a:gd name="T9" fmla="*/ 0 h 4320"/>
                <a:gd name="T10" fmla="*/ 2147483647 w 5760"/>
                <a:gd name="T11" fmla="*/ 2147483647 h 4320"/>
                <a:gd name="T12" fmla="*/ 2147483647 w 5760"/>
                <a:gd name="T13" fmla="*/ 2147483647 h 4320"/>
                <a:gd name="T14" fmla="*/ 2147483647 w 5760"/>
                <a:gd name="T15" fmla="*/ 2147483647 h 4320"/>
                <a:gd name="T16" fmla="*/ 2147483647 w 5760"/>
                <a:gd name="T17" fmla="*/ 2147483647 h 4320"/>
                <a:gd name="T18" fmla="*/ 2147483647 w 5760"/>
                <a:gd name="T19" fmla="*/ 2147483647 h 4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6" name="Rectangle 18"/>
          <p:cNvSpPr/>
          <p:nvPr/>
        </p:nvSpPr>
        <p:spPr>
          <a:xfrm>
            <a:off x="7745413" y="-7938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2004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13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1B270-2B83-4145-AE3A-52AF18830128}" type="datetimeFigureOut">
              <a:rPr lang="en-US"/>
              <a:pPr>
                <a:defRPr/>
              </a:pPr>
              <a:t>9/14/2026</a:t>
            </a:fld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7712075" y="295275"/>
            <a:ext cx="739775" cy="768350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F316461D-6C33-4832-97C1-DAF22D7868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753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-1588" y="-1588"/>
            <a:ext cx="9145588" cy="6861176"/>
            <a:chOff x="-2266" y="-2022"/>
            <a:chExt cx="9146266" cy="6861037"/>
          </a:xfrm>
        </p:grpSpPr>
        <p:sp>
          <p:nvSpPr>
            <p:cNvPr id="6" name="Rectangle 1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8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9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>
              <a:spLocks/>
            </p:cNvSpPr>
            <p:nvPr/>
          </p:nvSpPr>
          <p:spPr bwMode="gray">
            <a:xfrm rot="-589932">
              <a:off x="6359946" y="4309201"/>
              <a:ext cx="2377690" cy="317748"/>
            </a:xfrm>
            <a:custGeom>
              <a:avLst/>
              <a:gdLst>
                <a:gd name="T0" fmla="*/ 2147483647 w 10000"/>
                <a:gd name="T1" fmla="*/ 2147483647 h 5291"/>
                <a:gd name="T2" fmla="*/ 2147483647 w 10000"/>
                <a:gd name="T3" fmla="*/ 2147483647 h 5291"/>
                <a:gd name="T4" fmla="*/ 2147483647 w 10000"/>
                <a:gd name="T5" fmla="*/ 0 h 5291"/>
                <a:gd name="T6" fmla="*/ 2147483647 w 10000"/>
                <a:gd name="T7" fmla="*/ 0 h 5291"/>
                <a:gd name="T8" fmla="*/ 2147483647 w 10000"/>
                <a:gd name="T9" fmla="*/ 2147483647 h 5291"/>
                <a:gd name="T10" fmla="*/ 2147483647 w 10000"/>
                <a:gd name="T11" fmla="*/ 2147483647 h 5291"/>
                <a:gd name="T12" fmla="*/ 2147483647 w 10000"/>
                <a:gd name="T13" fmla="*/ 2147483647 h 5291"/>
                <a:gd name="T14" fmla="*/ 2147483647 w 10000"/>
                <a:gd name="T15" fmla="*/ 2147483647 h 5291"/>
                <a:gd name="T16" fmla="*/ 2147483647 w 10000"/>
                <a:gd name="T17" fmla="*/ 2147483647 h 5291"/>
                <a:gd name="T18" fmla="*/ 2147483647 w 10000"/>
                <a:gd name="T19" fmla="*/ 2147483647 h 5291"/>
                <a:gd name="T20" fmla="*/ 2147483647 w 10000"/>
                <a:gd name="T21" fmla="*/ 2147483647 h 5291"/>
                <a:gd name="T22" fmla="*/ 2147483647 w 10000"/>
                <a:gd name="T23" fmla="*/ 2147483647 h 5291"/>
                <a:gd name="T24" fmla="*/ 2147483647 w 10000"/>
                <a:gd name="T25" fmla="*/ 2147483647 h 5291"/>
                <a:gd name="T26" fmla="*/ 2147483647 w 10000"/>
                <a:gd name="T27" fmla="*/ 2147483647 h 5291"/>
                <a:gd name="T28" fmla="*/ 2147483647 w 10000"/>
                <a:gd name="T29" fmla="*/ 2147483647 h 5291"/>
                <a:gd name="T30" fmla="*/ 2147483647 w 10000"/>
                <a:gd name="T31" fmla="*/ 2147483647 h 5291"/>
                <a:gd name="T32" fmla="*/ 2147483647 w 10000"/>
                <a:gd name="T33" fmla="*/ 2147483647 h 5291"/>
                <a:gd name="T34" fmla="*/ 2147483647 w 10000"/>
                <a:gd name="T35" fmla="*/ 2147483647 h 5291"/>
                <a:gd name="T36" fmla="*/ 2147483647 w 10000"/>
                <a:gd name="T37" fmla="*/ 2147483647 h 5291"/>
                <a:gd name="T38" fmla="*/ 2147483647 w 10000"/>
                <a:gd name="T39" fmla="*/ 2147483647 h 5291"/>
                <a:gd name="T40" fmla="*/ 2147483647 w 10000"/>
                <a:gd name="T41" fmla="*/ 2147483647 h 5291"/>
                <a:gd name="T42" fmla="*/ 2147483647 w 10000"/>
                <a:gd name="T43" fmla="*/ 2147483647 h 5291"/>
                <a:gd name="T44" fmla="*/ 2147483647 w 10000"/>
                <a:gd name="T45" fmla="*/ 2147483647 h 5291"/>
                <a:gd name="T46" fmla="*/ 2147483647 w 10000"/>
                <a:gd name="T47" fmla="*/ 2147483647 h 5291"/>
                <a:gd name="T48" fmla="*/ 2147483647 w 10000"/>
                <a:gd name="T49" fmla="*/ 2147483647 h 5291"/>
                <a:gd name="T50" fmla="*/ 2147483647 w 10000"/>
                <a:gd name="T51" fmla="*/ 2147483647 h 5291"/>
                <a:gd name="T52" fmla="*/ 2147483647 w 10000"/>
                <a:gd name="T53" fmla="*/ 2147483647 h 5291"/>
                <a:gd name="T54" fmla="*/ 2147483647 w 10000"/>
                <a:gd name="T55" fmla="*/ 2147483647 h 5291"/>
                <a:gd name="T56" fmla="*/ 2147483647 w 10000"/>
                <a:gd name="T57" fmla="*/ 2147483647 h 5291"/>
                <a:gd name="T58" fmla="*/ 2147483647 w 10000"/>
                <a:gd name="T59" fmla="*/ 2147483647 h 5291"/>
                <a:gd name="T60" fmla="*/ 2147483647 w 10000"/>
                <a:gd name="T61" fmla="*/ 2147483647 h 5291"/>
                <a:gd name="T62" fmla="*/ 2147483647 w 10000"/>
                <a:gd name="T63" fmla="*/ 2147483647 h 5291"/>
                <a:gd name="T64" fmla="*/ 2147483647 w 10000"/>
                <a:gd name="T65" fmla="*/ 2147483647 h 5291"/>
                <a:gd name="T66" fmla="*/ 2147483647 w 10000"/>
                <a:gd name="T67" fmla="*/ 2147483647 h 5291"/>
                <a:gd name="T68" fmla="*/ 0 w 10000"/>
                <a:gd name="T69" fmla="*/ 2147483647 h 5291"/>
                <a:gd name="T70" fmla="*/ 2147483647 w 10000"/>
                <a:gd name="T71" fmla="*/ 2147483647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>
                <a:gd name="T0" fmla="*/ 0 w 10000"/>
                <a:gd name="T1" fmla="*/ 0 h 9621"/>
                <a:gd name="T2" fmla="*/ 0 w 10000"/>
                <a:gd name="T3" fmla="*/ 2147483647 h 9621"/>
                <a:gd name="T4" fmla="*/ 0 w 10000"/>
                <a:gd name="T5" fmla="*/ 2147483647 h 9621"/>
                <a:gd name="T6" fmla="*/ 0 w 10000"/>
                <a:gd name="T7" fmla="*/ 2147483647 h 9621"/>
                <a:gd name="T8" fmla="*/ 2147483647 w 10000"/>
                <a:gd name="T9" fmla="*/ 2147483647 h 9621"/>
                <a:gd name="T10" fmla="*/ 2147483647 w 10000"/>
                <a:gd name="T11" fmla="*/ 2147483647 h 9621"/>
                <a:gd name="T12" fmla="*/ 2147483647 w 10000"/>
                <a:gd name="T13" fmla="*/ 2147483647 h 9621"/>
                <a:gd name="T14" fmla="*/ 2147483647 w 10000"/>
                <a:gd name="T15" fmla="*/ 0 h 9621"/>
                <a:gd name="T16" fmla="*/ 2147483647 w 10000"/>
                <a:gd name="T17" fmla="*/ 0 h 9621"/>
                <a:gd name="T18" fmla="*/ 2147483647 w 10000"/>
                <a:gd name="T19" fmla="*/ 2147483647 h 9621"/>
                <a:gd name="T20" fmla="*/ 2147483647 w 10000"/>
                <a:gd name="T21" fmla="*/ 2147483647 h 9621"/>
                <a:gd name="T22" fmla="*/ 2147483647 w 10000"/>
                <a:gd name="T23" fmla="*/ 2147483647 h 9621"/>
                <a:gd name="T24" fmla="*/ 2147483647 w 10000"/>
                <a:gd name="T25" fmla="*/ 2147483647 h 9621"/>
                <a:gd name="T26" fmla="*/ 2147483647 w 10000"/>
                <a:gd name="T27" fmla="*/ 2147483647 h 9621"/>
                <a:gd name="T28" fmla="*/ 2147483647 w 10000"/>
                <a:gd name="T29" fmla="*/ 2147483647 h 9621"/>
                <a:gd name="T30" fmla="*/ 2147483647 w 10000"/>
                <a:gd name="T31" fmla="*/ 2147483647 h 9621"/>
                <a:gd name="T32" fmla="*/ 2147483647 w 10000"/>
                <a:gd name="T33" fmla="*/ 2147483647 h 9621"/>
                <a:gd name="T34" fmla="*/ 2147483647 w 10000"/>
                <a:gd name="T35" fmla="*/ 2147483647 h 9621"/>
                <a:gd name="T36" fmla="*/ 2147483647 w 10000"/>
                <a:gd name="T37" fmla="*/ 2147483647 h 9621"/>
                <a:gd name="T38" fmla="*/ 2147483647 w 10000"/>
                <a:gd name="T39" fmla="*/ 2147483647 h 9621"/>
                <a:gd name="T40" fmla="*/ 2147483647 w 10000"/>
                <a:gd name="T41" fmla="*/ 2147483647 h 9621"/>
                <a:gd name="T42" fmla="*/ 2147483647 w 10000"/>
                <a:gd name="T43" fmla="*/ 2147483647 h 9621"/>
                <a:gd name="T44" fmla="*/ 2147483647 w 10000"/>
                <a:gd name="T45" fmla="*/ 2147483647 h 9621"/>
                <a:gd name="T46" fmla="*/ 2147483647 w 10000"/>
                <a:gd name="T47" fmla="*/ 2147483647 h 9621"/>
                <a:gd name="T48" fmla="*/ 2147483647 w 10000"/>
                <a:gd name="T49" fmla="*/ 2147483647 h 9621"/>
                <a:gd name="T50" fmla="*/ 2147483647 w 10000"/>
                <a:gd name="T51" fmla="*/ 2147483647 h 9621"/>
                <a:gd name="T52" fmla="*/ 2147483647 w 10000"/>
                <a:gd name="T53" fmla="*/ 2147483647 h 9621"/>
                <a:gd name="T54" fmla="*/ 2147483647 w 10000"/>
                <a:gd name="T55" fmla="*/ 2147483647 h 9621"/>
                <a:gd name="T56" fmla="*/ 2147483647 w 10000"/>
                <a:gd name="T57" fmla="*/ 2147483647 h 9621"/>
                <a:gd name="T58" fmla="*/ 2147483647 w 10000"/>
                <a:gd name="T59" fmla="*/ 2147483647 h 9621"/>
                <a:gd name="T60" fmla="*/ 2147483647 w 10000"/>
                <a:gd name="T61" fmla="*/ 2147483647 h 9621"/>
                <a:gd name="T62" fmla="*/ 2147483647 w 10000"/>
                <a:gd name="T63" fmla="*/ 2147483647 h 9621"/>
                <a:gd name="T64" fmla="*/ 2147483647 w 10000"/>
                <a:gd name="T65" fmla="*/ 2147483647 h 9621"/>
                <a:gd name="T66" fmla="*/ 0 w 10000"/>
                <a:gd name="T67" fmla="*/ 0 h 9621"/>
                <a:gd name="T68" fmla="*/ 0 w 10000"/>
                <a:gd name="T69" fmla="*/ 0 h 962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2147483647 h 4320"/>
                <a:gd name="T4" fmla="*/ 2147483647 w 5760"/>
                <a:gd name="T5" fmla="*/ 2147483647 h 4320"/>
                <a:gd name="T6" fmla="*/ 2147483647 w 5760"/>
                <a:gd name="T7" fmla="*/ 0 h 4320"/>
                <a:gd name="T8" fmla="*/ 0 w 5760"/>
                <a:gd name="T9" fmla="*/ 0 h 4320"/>
                <a:gd name="T10" fmla="*/ 2147483647 w 5760"/>
                <a:gd name="T11" fmla="*/ 2147483647 h 4320"/>
                <a:gd name="T12" fmla="*/ 2147483647 w 5760"/>
                <a:gd name="T13" fmla="*/ 2147483647 h 4320"/>
                <a:gd name="T14" fmla="*/ 2147483647 w 5760"/>
                <a:gd name="T15" fmla="*/ 2147483647 h 4320"/>
                <a:gd name="T16" fmla="*/ 2147483647 w 5760"/>
                <a:gd name="T17" fmla="*/ 2147483647 h 4320"/>
                <a:gd name="T18" fmla="*/ 2147483647 w 5760"/>
                <a:gd name="T19" fmla="*/ 2147483647 h 4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" name="TextBox 14"/>
          <p:cNvSpPr txBox="1"/>
          <p:nvPr/>
        </p:nvSpPr>
        <p:spPr bwMode="gray">
          <a:xfrm>
            <a:off x="7034213" y="2894013"/>
            <a:ext cx="677862" cy="1323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18" name="TextBox 17"/>
          <p:cNvSpPr txBox="1"/>
          <p:nvPr/>
        </p:nvSpPr>
        <p:spPr bwMode="gray">
          <a:xfrm>
            <a:off x="625475" y="590550"/>
            <a:ext cx="601663" cy="132397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9" name="Rectangle 21"/>
          <p:cNvSpPr/>
          <p:nvPr/>
        </p:nvSpPr>
        <p:spPr>
          <a:xfrm>
            <a:off x="7745413" y="-7938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0763" y="914400"/>
            <a:ext cx="6177681" cy="2884679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9" y="3809278"/>
            <a:ext cx="5646142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78870" y="5000815"/>
            <a:ext cx="6422005" cy="101817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05864-D8F8-4626-9C24-043711024157}" type="datetimeFigureOut">
              <a:rPr lang="en-US"/>
              <a:pPr>
                <a:defRPr/>
              </a:pPr>
              <a:t>9/14/2026</a:t>
            </a:fld>
            <a:endParaRPr lang="en-US" dirty="0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7712075" y="295275"/>
            <a:ext cx="739775" cy="768350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8ACA1A66-23A7-4982-8CC1-13B58B5611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6427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-1588" y="-1588"/>
            <a:ext cx="9145588" cy="6861176"/>
            <a:chOff x="-2266" y="-2022"/>
            <a:chExt cx="9146266" cy="6861037"/>
          </a:xfrm>
        </p:grpSpPr>
        <p:sp>
          <p:nvSpPr>
            <p:cNvPr id="5" name="Rectangle 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3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4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>
              <a:spLocks/>
            </p:cNvSpPr>
            <p:nvPr/>
          </p:nvSpPr>
          <p:spPr bwMode="gray">
            <a:xfrm rot="-589932">
              <a:off x="6359946" y="4311243"/>
              <a:ext cx="2377690" cy="317748"/>
            </a:xfrm>
            <a:custGeom>
              <a:avLst/>
              <a:gdLst>
                <a:gd name="T0" fmla="*/ 2147483647 w 10000"/>
                <a:gd name="T1" fmla="*/ 2147483647 h 5291"/>
                <a:gd name="T2" fmla="*/ 2147483647 w 10000"/>
                <a:gd name="T3" fmla="*/ 2147483647 h 5291"/>
                <a:gd name="T4" fmla="*/ 2147483647 w 10000"/>
                <a:gd name="T5" fmla="*/ 0 h 5291"/>
                <a:gd name="T6" fmla="*/ 2147483647 w 10000"/>
                <a:gd name="T7" fmla="*/ 0 h 5291"/>
                <a:gd name="T8" fmla="*/ 2147483647 w 10000"/>
                <a:gd name="T9" fmla="*/ 2147483647 h 5291"/>
                <a:gd name="T10" fmla="*/ 2147483647 w 10000"/>
                <a:gd name="T11" fmla="*/ 2147483647 h 5291"/>
                <a:gd name="T12" fmla="*/ 2147483647 w 10000"/>
                <a:gd name="T13" fmla="*/ 2147483647 h 5291"/>
                <a:gd name="T14" fmla="*/ 2147483647 w 10000"/>
                <a:gd name="T15" fmla="*/ 2147483647 h 5291"/>
                <a:gd name="T16" fmla="*/ 2147483647 w 10000"/>
                <a:gd name="T17" fmla="*/ 2147483647 h 5291"/>
                <a:gd name="T18" fmla="*/ 2147483647 w 10000"/>
                <a:gd name="T19" fmla="*/ 2147483647 h 5291"/>
                <a:gd name="T20" fmla="*/ 2147483647 w 10000"/>
                <a:gd name="T21" fmla="*/ 2147483647 h 5291"/>
                <a:gd name="T22" fmla="*/ 2147483647 w 10000"/>
                <a:gd name="T23" fmla="*/ 2147483647 h 5291"/>
                <a:gd name="T24" fmla="*/ 2147483647 w 10000"/>
                <a:gd name="T25" fmla="*/ 2147483647 h 5291"/>
                <a:gd name="T26" fmla="*/ 2147483647 w 10000"/>
                <a:gd name="T27" fmla="*/ 2147483647 h 5291"/>
                <a:gd name="T28" fmla="*/ 2147483647 w 10000"/>
                <a:gd name="T29" fmla="*/ 2147483647 h 5291"/>
                <a:gd name="T30" fmla="*/ 2147483647 w 10000"/>
                <a:gd name="T31" fmla="*/ 2147483647 h 5291"/>
                <a:gd name="T32" fmla="*/ 2147483647 w 10000"/>
                <a:gd name="T33" fmla="*/ 2147483647 h 5291"/>
                <a:gd name="T34" fmla="*/ 2147483647 w 10000"/>
                <a:gd name="T35" fmla="*/ 2147483647 h 5291"/>
                <a:gd name="T36" fmla="*/ 2147483647 w 10000"/>
                <a:gd name="T37" fmla="*/ 2147483647 h 5291"/>
                <a:gd name="T38" fmla="*/ 2147483647 w 10000"/>
                <a:gd name="T39" fmla="*/ 2147483647 h 5291"/>
                <a:gd name="T40" fmla="*/ 2147483647 w 10000"/>
                <a:gd name="T41" fmla="*/ 2147483647 h 5291"/>
                <a:gd name="T42" fmla="*/ 2147483647 w 10000"/>
                <a:gd name="T43" fmla="*/ 2147483647 h 5291"/>
                <a:gd name="T44" fmla="*/ 2147483647 w 10000"/>
                <a:gd name="T45" fmla="*/ 2147483647 h 5291"/>
                <a:gd name="T46" fmla="*/ 2147483647 w 10000"/>
                <a:gd name="T47" fmla="*/ 2147483647 h 5291"/>
                <a:gd name="T48" fmla="*/ 2147483647 w 10000"/>
                <a:gd name="T49" fmla="*/ 2147483647 h 5291"/>
                <a:gd name="T50" fmla="*/ 2147483647 w 10000"/>
                <a:gd name="T51" fmla="*/ 2147483647 h 5291"/>
                <a:gd name="T52" fmla="*/ 2147483647 w 10000"/>
                <a:gd name="T53" fmla="*/ 2147483647 h 5291"/>
                <a:gd name="T54" fmla="*/ 2147483647 w 10000"/>
                <a:gd name="T55" fmla="*/ 2147483647 h 5291"/>
                <a:gd name="T56" fmla="*/ 2147483647 w 10000"/>
                <a:gd name="T57" fmla="*/ 2147483647 h 5291"/>
                <a:gd name="T58" fmla="*/ 2147483647 w 10000"/>
                <a:gd name="T59" fmla="*/ 2147483647 h 5291"/>
                <a:gd name="T60" fmla="*/ 2147483647 w 10000"/>
                <a:gd name="T61" fmla="*/ 2147483647 h 5291"/>
                <a:gd name="T62" fmla="*/ 2147483647 w 10000"/>
                <a:gd name="T63" fmla="*/ 2147483647 h 5291"/>
                <a:gd name="T64" fmla="*/ 2147483647 w 10000"/>
                <a:gd name="T65" fmla="*/ 2147483647 h 5291"/>
                <a:gd name="T66" fmla="*/ 2147483647 w 10000"/>
                <a:gd name="T67" fmla="*/ 2147483647 h 5291"/>
                <a:gd name="T68" fmla="*/ 0 w 10000"/>
                <a:gd name="T69" fmla="*/ 2147483647 h 5291"/>
                <a:gd name="T70" fmla="*/ 2147483647 w 10000"/>
                <a:gd name="T71" fmla="*/ 2147483647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>
                <a:gd name="T0" fmla="*/ 0 w 10000"/>
                <a:gd name="T1" fmla="*/ 0 h 9621"/>
                <a:gd name="T2" fmla="*/ 0 w 10000"/>
                <a:gd name="T3" fmla="*/ 2147483647 h 9621"/>
                <a:gd name="T4" fmla="*/ 0 w 10000"/>
                <a:gd name="T5" fmla="*/ 2147483647 h 9621"/>
                <a:gd name="T6" fmla="*/ 0 w 10000"/>
                <a:gd name="T7" fmla="*/ 2147483647 h 9621"/>
                <a:gd name="T8" fmla="*/ 2147483647 w 10000"/>
                <a:gd name="T9" fmla="*/ 2147483647 h 9621"/>
                <a:gd name="T10" fmla="*/ 2147483647 w 10000"/>
                <a:gd name="T11" fmla="*/ 2147483647 h 9621"/>
                <a:gd name="T12" fmla="*/ 2147483647 w 10000"/>
                <a:gd name="T13" fmla="*/ 2147483647 h 9621"/>
                <a:gd name="T14" fmla="*/ 2147483647 w 10000"/>
                <a:gd name="T15" fmla="*/ 0 h 9621"/>
                <a:gd name="T16" fmla="*/ 2147483647 w 10000"/>
                <a:gd name="T17" fmla="*/ 0 h 9621"/>
                <a:gd name="T18" fmla="*/ 2147483647 w 10000"/>
                <a:gd name="T19" fmla="*/ 2147483647 h 9621"/>
                <a:gd name="T20" fmla="*/ 2147483647 w 10000"/>
                <a:gd name="T21" fmla="*/ 2147483647 h 9621"/>
                <a:gd name="T22" fmla="*/ 2147483647 w 10000"/>
                <a:gd name="T23" fmla="*/ 2147483647 h 9621"/>
                <a:gd name="T24" fmla="*/ 2147483647 w 10000"/>
                <a:gd name="T25" fmla="*/ 2147483647 h 9621"/>
                <a:gd name="T26" fmla="*/ 2147483647 w 10000"/>
                <a:gd name="T27" fmla="*/ 2147483647 h 9621"/>
                <a:gd name="T28" fmla="*/ 2147483647 w 10000"/>
                <a:gd name="T29" fmla="*/ 2147483647 h 9621"/>
                <a:gd name="T30" fmla="*/ 2147483647 w 10000"/>
                <a:gd name="T31" fmla="*/ 2147483647 h 9621"/>
                <a:gd name="T32" fmla="*/ 2147483647 w 10000"/>
                <a:gd name="T33" fmla="*/ 2147483647 h 9621"/>
                <a:gd name="T34" fmla="*/ 2147483647 w 10000"/>
                <a:gd name="T35" fmla="*/ 2147483647 h 9621"/>
                <a:gd name="T36" fmla="*/ 2147483647 w 10000"/>
                <a:gd name="T37" fmla="*/ 2147483647 h 9621"/>
                <a:gd name="T38" fmla="*/ 2147483647 w 10000"/>
                <a:gd name="T39" fmla="*/ 2147483647 h 9621"/>
                <a:gd name="T40" fmla="*/ 2147483647 w 10000"/>
                <a:gd name="T41" fmla="*/ 2147483647 h 9621"/>
                <a:gd name="T42" fmla="*/ 2147483647 w 10000"/>
                <a:gd name="T43" fmla="*/ 2147483647 h 9621"/>
                <a:gd name="T44" fmla="*/ 2147483647 w 10000"/>
                <a:gd name="T45" fmla="*/ 2147483647 h 9621"/>
                <a:gd name="T46" fmla="*/ 2147483647 w 10000"/>
                <a:gd name="T47" fmla="*/ 2147483647 h 9621"/>
                <a:gd name="T48" fmla="*/ 2147483647 w 10000"/>
                <a:gd name="T49" fmla="*/ 2147483647 h 9621"/>
                <a:gd name="T50" fmla="*/ 2147483647 w 10000"/>
                <a:gd name="T51" fmla="*/ 2147483647 h 9621"/>
                <a:gd name="T52" fmla="*/ 2147483647 w 10000"/>
                <a:gd name="T53" fmla="*/ 2147483647 h 9621"/>
                <a:gd name="T54" fmla="*/ 2147483647 w 10000"/>
                <a:gd name="T55" fmla="*/ 2147483647 h 9621"/>
                <a:gd name="T56" fmla="*/ 2147483647 w 10000"/>
                <a:gd name="T57" fmla="*/ 2147483647 h 9621"/>
                <a:gd name="T58" fmla="*/ 2147483647 w 10000"/>
                <a:gd name="T59" fmla="*/ 2147483647 h 9621"/>
                <a:gd name="T60" fmla="*/ 2147483647 w 10000"/>
                <a:gd name="T61" fmla="*/ 2147483647 h 9621"/>
                <a:gd name="T62" fmla="*/ 2147483647 w 10000"/>
                <a:gd name="T63" fmla="*/ 2147483647 h 9621"/>
                <a:gd name="T64" fmla="*/ 2147483647 w 10000"/>
                <a:gd name="T65" fmla="*/ 2147483647 h 9621"/>
                <a:gd name="T66" fmla="*/ 0 w 10000"/>
                <a:gd name="T67" fmla="*/ 0 h 9621"/>
                <a:gd name="T68" fmla="*/ 0 w 10000"/>
                <a:gd name="T69" fmla="*/ 0 h 962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2147483647 h 4320"/>
                <a:gd name="T4" fmla="*/ 2147483647 w 5760"/>
                <a:gd name="T5" fmla="*/ 2147483647 h 4320"/>
                <a:gd name="T6" fmla="*/ 2147483647 w 5760"/>
                <a:gd name="T7" fmla="*/ 0 h 4320"/>
                <a:gd name="T8" fmla="*/ 0 w 5760"/>
                <a:gd name="T9" fmla="*/ 0 h 4320"/>
                <a:gd name="T10" fmla="*/ 2147483647 w 5760"/>
                <a:gd name="T11" fmla="*/ 2147483647 h 4320"/>
                <a:gd name="T12" fmla="*/ 2147483647 w 5760"/>
                <a:gd name="T13" fmla="*/ 2147483647 h 4320"/>
                <a:gd name="T14" fmla="*/ 2147483647 w 5760"/>
                <a:gd name="T15" fmla="*/ 2147483647 h 4320"/>
                <a:gd name="T16" fmla="*/ 2147483647 w 5760"/>
                <a:gd name="T17" fmla="*/ 2147483647 h 4320"/>
                <a:gd name="T18" fmla="*/ 2147483647 w 5760"/>
                <a:gd name="T19" fmla="*/ 2147483647 h 4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" name="Rectangle 10"/>
          <p:cNvSpPr/>
          <p:nvPr/>
        </p:nvSpPr>
        <p:spPr>
          <a:xfrm>
            <a:off x="7743825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057400"/>
            <a:ext cx="6422004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159399"/>
            <a:ext cx="6422004" cy="860400"/>
          </a:xfrm>
        </p:spPr>
        <p:txBody>
          <a:bodyPr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0A5AB-9057-4070-AE7F-4E52FB1A9719}" type="datetimeFigureOut">
              <a:rPr lang="en-US"/>
              <a:pPr>
                <a:defRPr/>
              </a:pPr>
              <a:t>9/14/2026</a:t>
            </a:fld>
            <a:endParaRPr lang="en-US" dirty="0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075" y="295275"/>
            <a:ext cx="739775" cy="768350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1C1F13B-AAC6-4C70-B2E2-1EC35FB5D4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6421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16"/>
          <p:cNvCxnSpPr/>
          <p:nvPr/>
        </p:nvCxnSpPr>
        <p:spPr>
          <a:xfrm>
            <a:off x="3287713" y="2489200"/>
            <a:ext cx="0" cy="3535363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7"/>
          <p:cNvCxnSpPr/>
          <p:nvPr/>
        </p:nvCxnSpPr>
        <p:spPr>
          <a:xfrm>
            <a:off x="5849938" y="2489200"/>
            <a:ext cx="0" cy="3535363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852" y="921453"/>
            <a:ext cx="6423592" cy="715512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1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2"/>
            <a:ext cx="2313431" cy="287771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8471" y="2485332"/>
            <a:ext cx="232675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2"/>
            <a:ext cx="2326750" cy="288836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2489200"/>
            <a:ext cx="231374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3820" y="3147162"/>
            <a:ext cx="2313740" cy="287771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0DDEC-6548-416C-817D-2BEB3F69772E}" type="datetimeFigureOut">
              <a:rPr lang="en-US"/>
              <a:pPr>
                <a:defRPr/>
              </a:pPr>
              <a:t>9/14/2026</a:t>
            </a:fld>
            <a:endParaRPr lang="en-US" dirty="0"/>
          </a:p>
        </p:txBody>
      </p:sp>
      <p:sp>
        <p:nvSpPr>
          <p:cNvPr id="12" name="Footer Placeholder 7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20"/>
          </p:nvPr>
        </p:nvSpPr>
        <p:spPr>
          <a:xfrm>
            <a:off x="7712075" y="295275"/>
            <a:ext cx="739775" cy="768350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D2CC3C91-1A7A-4B99-A91A-19B7E8050F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2383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6"/>
          <p:cNvCxnSpPr/>
          <p:nvPr/>
        </p:nvCxnSpPr>
        <p:spPr>
          <a:xfrm>
            <a:off x="3294063" y="2489200"/>
            <a:ext cx="0" cy="3535363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7"/>
          <p:cNvCxnSpPr/>
          <p:nvPr/>
        </p:nvCxnSpPr>
        <p:spPr>
          <a:xfrm>
            <a:off x="5849938" y="2489200"/>
            <a:ext cx="0" cy="3548063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3592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390" y="4179595"/>
            <a:ext cx="2295329" cy="657961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21261" y="2489200"/>
            <a:ext cx="2012937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48208"/>
            <a:ext cx="2309279" cy="117667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30434" y="4179594"/>
            <a:ext cx="2291674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50622" y="2486834"/>
            <a:ext cx="2025182" cy="144970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04318" y="4848209"/>
            <a:ext cx="2317790" cy="118837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4166523"/>
            <a:ext cx="2304671" cy="681684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17"/>
          </p:nvPr>
        </p:nvSpPr>
        <p:spPr>
          <a:xfrm>
            <a:off x="6104946" y="2489200"/>
            <a:ext cx="2018838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63820" y="4848209"/>
            <a:ext cx="2304671" cy="118942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6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A3766-4CCF-4C61-9206-9A5A3A01678D}" type="datetimeFigureOut">
              <a:rPr lang="en-US"/>
              <a:pPr>
                <a:defRPr/>
              </a:pPr>
              <a:t>9/14/2026</a:t>
            </a:fld>
            <a:endParaRPr lang="en-US" dirty="0"/>
          </a:p>
        </p:txBody>
      </p:sp>
      <p:sp>
        <p:nvSpPr>
          <p:cNvPr id="16" name="Footer Placeholder 7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17" name="Slide Number Placeholder 8"/>
          <p:cNvSpPr>
            <a:spLocks noGrp="1"/>
          </p:cNvSpPr>
          <p:nvPr>
            <p:ph type="sldNum" sz="quarter" idx="23"/>
          </p:nvPr>
        </p:nvSpPr>
        <p:spPr>
          <a:xfrm>
            <a:off x="7712075" y="295275"/>
            <a:ext cx="739775" cy="768350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1FD73444-3806-44BE-88D6-41C578EE7B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807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64852" y="921453"/>
            <a:ext cx="6423592" cy="715512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A6EFC974-D88B-44E4-B36F-919665581C3C}" type="datetimeFigureOut">
              <a:rPr lang="ru-RU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075" y="295275"/>
            <a:ext cx="739775" cy="768350"/>
          </a:xfrm>
        </p:spPr>
        <p:txBody>
          <a:bodyPr/>
          <a:lstStyle>
            <a:lvl1pPr algn="ctr"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F8E37005-019C-466D-AE6F-E9F522145B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2162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-1588" y="-1588"/>
            <a:ext cx="9145588" cy="6861176"/>
            <a:chOff x="-2266" y="-2022"/>
            <a:chExt cx="9146266" cy="6861037"/>
          </a:xfrm>
        </p:grpSpPr>
        <p:sp>
          <p:nvSpPr>
            <p:cNvPr id="5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15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16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6"/>
            <p:cNvSpPr/>
            <p:nvPr/>
          </p:nvSpPr>
          <p:spPr>
            <a:xfrm>
              <a:off x="415278" y="402783"/>
              <a:ext cx="4610442" cy="60530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7"/>
            <p:cNvSpPr>
              <a:spLocks/>
            </p:cNvSpPr>
            <p:nvPr/>
          </p:nvSpPr>
          <p:spPr bwMode="gray">
            <a:xfrm rot="5400000">
              <a:off x="1299309" y="1765596"/>
              <a:ext cx="5995993" cy="3326809"/>
            </a:xfrm>
            <a:custGeom>
              <a:avLst/>
              <a:gdLst>
                <a:gd name="T0" fmla="*/ 0 w 4960"/>
                <a:gd name="T1" fmla="*/ 0 h 2752"/>
                <a:gd name="T2" fmla="*/ 0 w 4960"/>
                <a:gd name="T3" fmla="*/ 2147483647 h 2752"/>
                <a:gd name="T4" fmla="*/ 0 w 4960"/>
                <a:gd name="T5" fmla="*/ 2147483647 h 2752"/>
                <a:gd name="T6" fmla="*/ 0 w 4960"/>
                <a:gd name="T7" fmla="*/ 2147483647 h 2752"/>
                <a:gd name="T8" fmla="*/ 2147483647 w 4960"/>
                <a:gd name="T9" fmla="*/ 2147483647 h 2752"/>
                <a:gd name="T10" fmla="*/ 2147483647 w 4960"/>
                <a:gd name="T11" fmla="*/ 2147483647 h 2752"/>
                <a:gd name="T12" fmla="*/ 2147483647 w 4960"/>
                <a:gd name="T13" fmla="*/ 2147483647 h 2752"/>
                <a:gd name="T14" fmla="*/ 2147483647 w 4960"/>
                <a:gd name="T15" fmla="*/ 0 h 2752"/>
                <a:gd name="T16" fmla="*/ 2147483647 w 4960"/>
                <a:gd name="T17" fmla="*/ 0 h 2752"/>
                <a:gd name="T18" fmla="*/ 2147483647 w 4960"/>
                <a:gd name="T19" fmla="*/ 2147483647 h 2752"/>
                <a:gd name="T20" fmla="*/ 2147483647 w 4960"/>
                <a:gd name="T21" fmla="*/ 2147483647 h 2752"/>
                <a:gd name="T22" fmla="*/ 2147483647 w 4960"/>
                <a:gd name="T23" fmla="*/ 2147483647 h 2752"/>
                <a:gd name="T24" fmla="*/ 2147483647 w 4960"/>
                <a:gd name="T25" fmla="*/ 2147483647 h 2752"/>
                <a:gd name="T26" fmla="*/ 2147483647 w 4960"/>
                <a:gd name="T27" fmla="*/ 2147483647 h 2752"/>
                <a:gd name="T28" fmla="*/ 2147483647 w 4960"/>
                <a:gd name="T29" fmla="*/ 2147483647 h 2752"/>
                <a:gd name="T30" fmla="*/ 2147483647 w 4960"/>
                <a:gd name="T31" fmla="*/ 2147483647 h 2752"/>
                <a:gd name="T32" fmla="*/ 2147483647 w 4960"/>
                <a:gd name="T33" fmla="*/ 2147483647 h 2752"/>
                <a:gd name="T34" fmla="*/ 2147483647 w 4960"/>
                <a:gd name="T35" fmla="*/ 2147483647 h 2752"/>
                <a:gd name="T36" fmla="*/ 2147483647 w 4960"/>
                <a:gd name="T37" fmla="*/ 2147483647 h 2752"/>
                <a:gd name="T38" fmla="*/ 2147483647 w 4960"/>
                <a:gd name="T39" fmla="*/ 2147483647 h 2752"/>
                <a:gd name="T40" fmla="*/ 2147483647 w 4960"/>
                <a:gd name="T41" fmla="*/ 2147483647 h 2752"/>
                <a:gd name="T42" fmla="*/ 2147483647 w 4960"/>
                <a:gd name="T43" fmla="*/ 2147483647 h 2752"/>
                <a:gd name="T44" fmla="*/ 2147483647 w 4960"/>
                <a:gd name="T45" fmla="*/ 2147483647 h 2752"/>
                <a:gd name="T46" fmla="*/ 2147483647 w 4960"/>
                <a:gd name="T47" fmla="*/ 2147483647 h 2752"/>
                <a:gd name="T48" fmla="*/ 2147483647 w 4960"/>
                <a:gd name="T49" fmla="*/ 2147483647 h 2752"/>
                <a:gd name="T50" fmla="*/ 2147483647 w 4960"/>
                <a:gd name="T51" fmla="*/ 2147483647 h 2752"/>
                <a:gd name="T52" fmla="*/ 2147483647 w 4960"/>
                <a:gd name="T53" fmla="*/ 2147483647 h 2752"/>
                <a:gd name="T54" fmla="*/ 2147483647 w 4960"/>
                <a:gd name="T55" fmla="*/ 2147483647 h 2752"/>
                <a:gd name="T56" fmla="*/ 2147483647 w 4960"/>
                <a:gd name="T57" fmla="*/ 2147483647 h 2752"/>
                <a:gd name="T58" fmla="*/ 2147483647 w 4960"/>
                <a:gd name="T59" fmla="*/ 2147483647 h 2752"/>
                <a:gd name="T60" fmla="*/ 2147483647 w 4960"/>
                <a:gd name="T61" fmla="*/ 2147483647 h 2752"/>
                <a:gd name="T62" fmla="*/ 2147483647 w 4960"/>
                <a:gd name="T63" fmla="*/ 2147483647 h 2752"/>
                <a:gd name="T64" fmla="*/ 2147483647 w 4960"/>
                <a:gd name="T65" fmla="*/ 2147483647 h 2752"/>
                <a:gd name="T66" fmla="*/ 0 w 4960"/>
                <a:gd name="T67" fmla="*/ 0 h 2752"/>
                <a:gd name="T68" fmla="*/ 0 w 4960"/>
                <a:gd name="T69" fmla="*/ 0 h 275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>
                <a:gd name="T0" fmla="*/ 2147483647 w 10000"/>
                <a:gd name="T1" fmla="*/ 2147483647 h 5291"/>
                <a:gd name="T2" fmla="*/ 2147483647 w 10000"/>
                <a:gd name="T3" fmla="*/ 2147483647 h 5291"/>
                <a:gd name="T4" fmla="*/ 2147483647 w 10000"/>
                <a:gd name="T5" fmla="*/ 0 h 5291"/>
                <a:gd name="T6" fmla="*/ 2147483647 w 10000"/>
                <a:gd name="T7" fmla="*/ 0 h 5291"/>
                <a:gd name="T8" fmla="*/ 2147483647 w 10000"/>
                <a:gd name="T9" fmla="*/ 2147483647 h 5291"/>
                <a:gd name="T10" fmla="*/ 2147483647 w 10000"/>
                <a:gd name="T11" fmla="*/ 2147483647 h 5291"/>
                <a:gd name="T12" fmla="*/ 2147483647 w 10000"/>
                <a:gd name="T13" fmla="*/ 2147483647 h 5291"/>
                <a:gd name="T14" fmla="*/ 2147483647 w 10000"/>
                <a:gd name="T15" fmla="*/ 2147483647 h 5291"/>
                <a:gd name="T16" fmla="*/ 2147483647 w 10000"/>
                <a:gd name="T17" fmla="*/ 2147483647 h 5291"/>
                <a:gd name="T18" fmla="*/ 2147483647 w 10000"/>
                <a:gd name="T19" fmla="*/ 2147483647 h 5291"/>
                <a:gd name="T20" fmla="*/ 2147483647 w 10000"/>
                <a:gd name="T21" fmla="*/ 2147483647 h 5291"/>
                <a:gd name="T22" fmla="*/ 2147483647 w 10000"/>
                <a:gd name="T23" fmla="*/ 2147483647 h 5291"/>
                <a:gd name="T24" fmla="*/ 2147483647 w 10000"/>
                <a:gd name="T25" fmla="*/ 2147483647 h 5291"/>
                <a:gd name="T26" fmla="*/ 2147483647 w 10000"/>
                <a:gd name="T27" fmla="*/ 2147483647 h 5291"/>
                <a:gd name="T28" fmla="*/ 2147483647 w 10000"/>
                <a:gd name="T29" fmla="*/ 2147483647 h 5291"/>
                <a:gd name="T30" fmla="*/ 2147483647 w 10000"/>
                <a:gd name="T31" fmla="*/ 2147483647 h 5291"/>
                <a:gd name="T32" fmla="*/ 2147483647 w 10000"/>
                <a:gd name="T33" fmla="*/ 2147483647 h 5291"/>
                <a:gd name="T34" fmla="*/ 2147483647 w 10000"/>
                <a:gd name="T35" fmla="*/ 2147483647 h 5291"/>
                <a:gd name="T36" fmla="*/ 2147483647 w 10000"/>
                <a:gd name="T37" fmla="*/ 2147483647 h 5291"/>
                <a:gd name="T38" fmla="*/ 2147483647 w 10000"/>
                <a:gd name="T39" fmla="*/ 2147483647 h 5291"/>
                <a:gd name="T40" fmla="*/ 2147483647 w 10000"/>
                <a:gd name="T41" fmla="*/ 2147483647 h 5291"/>
                <a:gd name="T42" fmla="*/ 2147483647 w 10000"/>
                <a:gd name="T43" fmla="*/ 2147483647 h 5291"/>
                <a:gd name="T44" fmla="*/ 2147483647 w 10000"/>
                <a:gd name="T45" fmla="*/ 2147483647 h 5291"/>
                <a:gd name="T46" fmla="*/ 2147483647 w 10000"/>
                <a:gd name="T47" fmla="*/ 2147483647 h 5291"/>
                <a:gd name="T48" fmla="*/ 2147483647 w 10000"/>
                <a:gd name="T49" fmla="*/ 2147483647 h 5291"/>
                <a:gd name="T50" fmla="*/ 2147483647 w 10000"/>
                <a:gd name="T51" fmla="*/ 2147483647 h 5291"/>
                <a:gd name="T52" fmla="*/ 2147483647 w 10000"/>
                <a:gd name="T53" fmla="*/ 2147483647 h 5291"/>
                <a:gd name="T54" fmla="*/ 2147483647 w 10000"/>
                <a:gd name="T55" fmla="*/ 2147483647 h 5291"/>
                <a:gd name="T56" fmla="*/ 2147483647 w 10000"/>
                <a:gd name="T57" fmla="*/ 2147483647 h 5291"/>
                <a:gd name="T58" fmla="*/ 2147483647 w 10000"/>
                <a:gd name="T59" fmla="*/ 2147483647 h 5291"/>
                <a:gd name="T60" fmla="*/ 2147483647 w 10000"/>
                <a:gd name="T61" fmla="*/ 2147483647 h 5291"/>
                <a:gd name="T62" fmla="*/ 2147483647 w 10000"/>
                <a:gd name="T63" fmla="*/ 2147483647 h 5291"/>
                <a:gd name="T64" fmla="*/ 2147483647 w 10000"/>
                <a:gd name="T65" fmla="*/ 2147483647 h 5291"/>
                <a:gd name="T66" fmla="*/ 2147483647 w 10000"/>
                <a:gd name="T67" fmla="*/ 2147483647 h 5291"/>
                <a:gd name="T68" fmla="*/ 0 w 10000"/>
                <a:gd name="T69" fmla="*/ 2147483647 h 5291"/>
                <a:gd name="T70" fmla="*/ 2147483647 w 10000"/>
                <a:gd name="T71" fmla="*/ 2147483647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2147483647 h 4320"/>
                <a:gd name="T4" fmla="*/ 2147483647 w 5760"/>
                <a:gd name="T5" fmla="*/ 2147483647 h 4320"/>
                <a:gd name="T6" fmla="*/ 2147483647 w 5760"/>
                <a:gd name="T7" fmla="*/ 0 h 4320"/>
                <a:gd name="T8" fmla="*/ 0 w 5760"/>
                <a:gd name="T9" fmla="*/ 0 h 4320"/>
                <a:gd name="T10" fmla="*/ 2147483647 w 5760"/>
                <a:gd name="T11" fmla="*/ 2147483647 h 4320"/>
                <a:gd name="T12" fmla="*/ 2147483647 w 5760"/>
                <a:gd name="T13" fmla="*/ 2147483647 h 4320"/>
                <a:gd name="T14" fmla="*/ 2147483647 w 5760"/>
                <a:gd name="T15" fmla="*/ 2147483647 h 4320"/>
                <a:gd name="T16" fmla="*/ 2147483647 w 5760"/>
                <a:gd name="T17" fmla="*/ 2147483647 h 4320"/>
                <a:gd name="T18" fmla="*/ 2147483647 w 5760"/>
                <a:gd name="T19" fmla="*/ 2147483647 h 4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" name="Rectangle 12"/>
          <p:cNvSpPr/>
          <p:nvPr/>
        </p:nvSpPr>
        <p:spPr>
          <a:xfrm>
            <a:off x="7743825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68970" y="1447799"/>
            <a:ext cx="1119474" cy="45719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440" y="1447799"/>
            <a:ext cx="4417234" cy="4572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A4BC3DE8-B7BA-4662-B84B-30FCA7EE4181}" type="datetimeFigureOut">
              <a:rPr lang="ru-RU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075" y="295275"/>
            <a:ext cx="739775" cy="768350"/>
          </a:xfrm>
        </p:spPr>
        <p:txBody>
          <a:bodyPr/>
          <a:lstStyle>
            <a:lvl1pPr algn="ctr"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F92D804C-FF02-4437-8276-C7E105C83A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62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E9090"/>
            </a:gs>
            <a:gs pos="50000">
              <a:srgbClr val="E9BDBD"/>
            </a:gs>
            <a:gs pos="100000">
              <a:srgbClr val="F3DFD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5"/>
          <p:cNvGrpSpPr>
            <a:grpSpLocks/>
          </p:cNvGrpSpPr>
          <p:nvPr/>
        </p:nvGrpSpPr>
        <p:grpSpPr bwMode="auto">
          <a:xfrm>
            <a:off x="-1588" y="-1588"/>
            <a:ext cx="9145588" cy="6861176"/>
            <a:chOff x="-2266" y="-2022"/>
            <a:chExt cx="9146266" cy="6861037"/>
          </a:xfrm>
        </p:grpSpPr>
        <p:sp>
          <p:nvSpPr>
            <p:cNvPr id="19" name="Rectangle 18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60" name="Freeform 5"/>
            <p:cNvSpPr>
              <a:spLocks/>
            </p:cNvSpPr>
            <p:nvPr/>
          </p:nvSpPr>
          <p:spPr bwMode="gray">
            <a:xfrm rot="-589932">
              <a:off x="6359946" y="1790293"/>
              <a:ext cx="2377690" cy="317748"/>
            </a:xfrm>
            <a:custGeom>
              <a:avLst/>
              <a:gdLst>
                <a:gd name="T0" fmla="*/ 2147483647 w 10000"/>
                <a:gd name="T1" fmla="*/ 2147483647 h 5291"/>
                <a:gd name="T2" fmla="*/ 2147483647 w 10000"/>
                <a:gd name="T3" fmla="*/ 2147483647 h 5291"/>
                <a:gd name="T4" fmla="*/ 2147483647 w 10000"/>
                <a:gd name="T5" fmla="*/ 0 h 5291"/>
                <a:gd name="T6" fmla="*/ 2147483647 w 10000"/>
                <a:gd name="T7" fmla="*/ 0 h 5291"/>
                <a:gd name="T8" fmla="*/ 2147483647 w 10000"/>
                <a:gd name="T9" fmla="*/ 2147483647 h 5291"/>
                <a:gd name="T10" fmla="*/ 2147483647 w 10000"/>
                <a:gd name="T11" fmla="*/ 2147483647 h 5291"/>
                <a:gd name="T12" fmla="*/ 2147483647 w 10000"/>
                <a:gd name="T13" fmla="*/ 2147483647 h 5291"/>
                <a:gd name="T14" fmla="*/ 2147483647 w 10000"/>
                <a:gd name="T15" fmla="*/ 2147483647 h 5291"/>
                <a:gd name="T16" fmla="*/ 2147483647 w 10000"/>
                <a:gd name="T17" fmla="*/ 2147483647 h 5291"/>
                <a:gd name="T18" fmla="*/ 2147483647 w 10000"/>
                <a:gd name="T19" fmla="*/ 2147483647 h 5291"/>
                <a:gd name="T20" fmla="*/ 2147483647 w 10000"/>
                <a:gd name="T21" fmla="*/ 2147483647 h 5291"/>
                <a:gd name="T22" fmla="*/ 2147483647 w 10000"/>
                <a:gd name="T23" fmla="*/ 2147483647 h 5291"/>
                <a:gd name="T24" fmla="*/ 2147483647 w 10000"/>
                <a:gd name="T25" fmla="*/ 2147483647 h 5291"/>
                <a:gd name="T26" fmla="*/ 2147483647 w 10000"/>
                <a:gd name="T27" fmla="*/ 2147483647 h 5291"/>
                <a:gd name="T28" fmla="*/ 2147483647 w 10000"/>
                <a:gd name="T29" fmla="*/ 2147483647 h 5291"/>
                <a:gd name="T30" fmla="*/ 2147483647 w 10000"/>
                <a:gd name="T31" fmla="*/ 2147483647 h 5291"/>
                <a:gd name="T32" fmla="*/ 2147483647 w 10000"/>
                <a:gd name="T33" fmla="*/ 2147483647 h 5291"/>
                <a:gd name="T34" fmla="*/ 2147483647 w 10000"/>
                <a:gd name="T35" fmla="*/ 2147483647 h 5291"/>
                <a:gd name="T36" fmla="*/ 2147483647 w 10000"/>
                <a:gd name="T37" fmla="*/ 2147483647 h 5291"/>
                <a:gd name="T38" fmla="*/ 2147483647 w 10000"/>
                <a:gd name="T39" fmla="*/ 2147483647 h 5291"/>
                <a:gd name="T40" fmla="*/ 2147483647 w 10000"/>
                <a:gd name="T41" fmla="*/ 2147483647 h 5291"/>
                <a:gd name="T42" fmla="*/ 2147483647 w 10000"/>
                <a:gd name="T43" fmla="*/ 2147483647 h 5291"/>
                <a:gd name="T44" fmla="*/ 2147483647 w 10000"/>
                <a:gd name="T45" fmla="*/ 2147483647 h 5291"/>
                <a:gd name="T46" fmla="*/ 2147483647 w 10000"/>
                <a:gd name="T47" fmla="*/ 2147483647 h 5291"/>
                <a:gd name="T48" fmla="*/ 2147483647 w 10000"/>
                <a:gd name="T49" fmla="*/ 2147483647 h 5291"/>
                <a:gd name="T50" fmla="*/ 2147483647 w 10000"/>
                <a:gd name="T51" fmla="*/ 2147483647 h 5291"/>
                <a:gd name="T52" fmla="*/ 2147483647 w 10000"/>
                <a:gd name="T53" fmla="*/ 2147483647 h 5291"/>
                <a:gd name="T54" fmla="*/ 2147483647 w 10000"/>
                <a:gd name="T55" fmla="*/ 2147483647 h 5291"/>
                <a:gd name="T56" fmla="*/ 2147483647 w 10000"/>
                <a:gd name="T57" fmla="*/ 2147483647 h 5291"/>
                <a:gd name="T58" fmla="*/ 2147483647 w 10000"/>
                <a:gd name="T59" fmla="*/ 2147483647 h 5291"/>
                <a:gd name="T60" fmla="*/ 2147483647 w 10000"/>
                <a:gd name="T61" fmla="*/ 2147483647 h 5291"/>
                <a:gd name="T62" fmla="*/ 2147483647 w 10000"/>
                <a:gd name="T63" fmla="*/ 2147483647 h 5291"/>
                <a:gd name="T64" fmla="*/ 2147483647 w 10000"/>
                <a:gd name="T65" fmla="*/ 2147483647 h 5291"/>
                <a:gd name="T66" fmla="*/ 2147483647 w 10000"/>
                <a:gd name="T67" fmla="*/ 2147483647 h 5291"/>
                <a:gd name="T68" fmla="*/ 0 w 10000"/>
                <a:gd name="T69" fmla="*/ 2147483647 h 5291"/>
                <a:gd name="T70" fmla="*/ 2147483647 w 10000"/>
                <a:gd name="T71" fmla="*/ 2147483647 h 529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61" name="Freeform 25"/>
            <p:cNvSpPr>
              <a:spLocks/>
            </p:cNvSpPr>
            <p:nvPr/>
          </p:nvSpPr>
          <p:spPr bwMode="gray">
            <a:xfrm>
              <a:off x="485023" y="1856958"/>
              <a:ext cx="8173954" cy="4535226"/>
            </a:xfrm>
            <a:custGeom>
              <a:avLst/>
              <a:gdLst>
                <a:gd name="T0" fmla="*/ 0 w 4960"/>
                <a:gd name="T1" fmla="*/ 0 h 2752"/>
                <a:gd name="T2" fmla="*/ 0 w 4960"/>
                <a:gd name="T3" fmla="*/ 2147483647 h 2752"/>
                <a:gd name="T4" fmla="*/ 0 w 4960"/>
                <a:gd name="T5" fmla="*/ 2147483647 h 2752"/>
                <a:gd name="T6" fmla="*/ 0 w 4960"/>
                <a:gd name="T7" fmla="*/ 2147483647 h 2752"/>
                <a:gd name="T8" fmla="*/ 2147483647 w 4960"/>
                <a:gd name="T9" fmla="*/ 2147483647 h 2752"/>
                <a:gd name="T10" fmla="*/ 2147483647 w 4960"/>
                <a:gd name="T11" fmla="*/ 2147483647 h 2752"/>
                <a:gd name="T12" fmla="*/ 2147483647 w 4960"/>
                <a:gd name="T13" fmla="*/ 2147483647 h 2752"/>
                <a:gd name="T14" fmla="*/ 2147483647 w 4960"/>
                <a:gd name="T15" fmla="*/ 0 h 2752"/>
                <a:gd name="T16" fmla="*/ 2147483647 w 4960"/>
                <a:gd name="T17" fmla="*/ 0 h 2752"/>
                <a:gd name="T18" fmla="*/ 2147483647 w 4960"/>
                <a:gd name="T19" fmla="*/ 2147483647 h 2752"/>
                <a:gd name="T20" fmla="*/ 2147483647 w 4960"/>
                <a:gd name="T21" fmla="*/ 2147483647 h 2752"/>
                <a:gd name="T22" fmla="*/ 2147483647 w 4960"/>
                <a:gd name="T23" fmla="*/ 2147483647 h 2752"/>
                <a:gd name="T24" fmla="*/ 2147483647 w 4960"/>
                <a:gd name="T25" fmla="*/ 2147483647 h 2752"/>
                <a:gd name="T26" fmla="*/ 2147483647 w 4960"/>
                <a:gd name="T27" fmla="*/ 2147483647 h 2752"/>
                <a:gd name="T28" fmla="*/ 2147483647 w 4960"/>
                <a:gd name="T29" fmla="*/ 2147483647 h 2752"/>
                <a:gd name="T30" fmla="*/ 2147483647 w 4960"/>
                <a:gd name="T31" fmla="*/ 2147483647 h 2752"/>
                <a:gd name="T32" fmla="*/ 2147483647 w 4960"/>
                <a:gd name="T33" fmla="*/ 2147483647 h 2752"/>
                <a:gd name="T34" fmla="*/ 2147483647 w 4960"/>
                <a:gd name="T35" fmla="*/ 2147483647 h 2752"/>
                <a:gd name="T36" fmla="*/ 2147483647 w 4960"/>
                <a:gd name="T37" fmla="*/ 2147483647 h 2752"/>
                <a:gd name="T38" fmla="*/ 2147483647 w 4960"/>
                <a:gd name="T39" fmla="*/ 2147483647 h 2752"/>
                <a:gd name="T40" fmla="*/ 2147483647 w 4960"/>
                <a:gd name="T41" fmla="*/ 2147483647 h 2752"/>
                <a:gd name="T42" fmla="*/ 2147483647 w 4960"/>
                <a:gd name="T43" fmla="*/ 2147483647 h 2752"/>
                <a:gd name="T44" fmla="*/ 2147483647 w 4960"/>
                <a:gd name="T45" fmla="*/ 2147483647 h 2752"/>
                <a:gd name="T46" fmla="*/ 2147483647 w 4960"/>
                <a:gd name="T47" fmla="*/ 2147483647 h 2752"/>
                <a:gd name="T48" fmla="*/ 2147483647 w 4960"/>
                <a:gd name="T49" fmla="*/ 2147483647 h 2752"/>
                <a:gd name="T50" fmla="*/ 2147483647 w 4960"/>
                <a:gd name="T51" fmla="*/ 2147483647 h 2752"/>
                <a:gd name="T52" fmla="*/ 2147483647 w 4960"/>
                <a:gd name="T53" fmla="*/ 2147483647 h 2752"/>
                <a:gd name="T54" fmla="*/ 2147483647 w 4960"/>
                <a:gd name="T55" fmla="*/ 2147483647 h 2752"/>
                <a:gd name="T56" fmla="*/ 2147483647 w 4960"/>
                <a:gd name="T57" fmla="*/ 2147483647 h 2752"/>
                <a:gd name="T58" fmla="*/ 2147483647 w 4960"/>
                <a:gd name="T59" fmla="*/ 2147483647 h 2752"/>
                <a:gd name="T60" fmla="*/ 2147483647 w 4960"/>
                <a:gd name="T61" fmla="*/ 2147483647 h 2752"/>
                <a:gd name="T62" fmla="*/ 2147483647 w 4960"/>
                <a:gd name="T63" fmla="*/ 2147483647 h 2752"/>
                <a:gd name="T64" fmla="*/ 2147483647 w 4960"/>
                <a:gd name="T65" fmla="*/ 2147483647 h 2752"/>
                <a:gd name="T66" fmla="*/ 0 w 4960"/>
                <a:gd name="T67" fmla="*/ 0 h 2752"/>
                <a:gd name="T68" fmla="*/ 0 w 4960"/>
                <a:gd name="T69" fmla="*/ 0 h 275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62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>
                <a:gd name="T0" fmla="*/ 0 w 5760"/>
                <a:gd name="T1" fmla="*/ 0 h 4320"/>
                <a:gd name="T2" fmla="*/ 0 w 5760"/>
                <a:gd name="T3" fmla="*/ 2147483647 h 4320"/>
                <a:gd name="T4" fmla="*/ 2147483647 w 5760"/>
                <a:gd name="T5" fmla="*/ 2147483647 h 4320"/>
                <a:gd name="T6" fmla="*/ 2147483647 w 5760"/>
                <a:gd name="T7" fmla="*/ 0 h 4320"/>
                <a:gd name="T8" fmla="*/ 0 w 5760"/>
                <a:gd name="T9" fmla="*/ 0 h 4320"/>
                <a:gd name="T10" fmla="*/ 2147483647 w 5760"/>
                <a:gd name="T11" fmla="*/ 2147483647 h 4320"/>
                <a:gd name="T12" fmla="*/ 2147483647 w 5760"/>
                <a:gd name="T13" fmla="*/ 2147483647 h 4320"/>
                <a:gd name="T14" fmla="*/ 2147483647 w 5760"/>
                <a:gd name="T15" fmla="*/ 2147483647 h 4320"/>
                <a:gd name="T16" fmla="*/ 2147483647 w 5760"/>
                <a:gd name="T17" fmla="*/ 2147483647 h 4320"/>
                <a:gd name="T18" fmla="*/ 2147483647 w 5760"/>
                <a:gd name="T19" fmla="*/ 2147483647 h 43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gray">
          <a:xfrm>
            <a:off x="866775" y="927100"/>
            <a:ext cx="6345238" cy="70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66775" y="2489200"/>
            <a:ext cx="6345238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9675" y="6376988"/>
            <a:ext cx="990600" cy="2286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b="1" i="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7240C4D-1713-480A-8CA2-DEC0E2D75DA1}" type="datetimeFigureOut">
              <a:rPr lang="en-US"/>
              <a:pPr>
                <a:defRPr/>
              </a:pPr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550" y="6373813"/>
            <a:ext cx="3860800" cy="228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b="1" i="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
              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7745413" y="0"/>
            <a:ext cx="685800" cy="11001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738" y="295275"/>
            <a:ext cx="790575" cy="768350"/>
          </a:xfrm>
          <a:prstGeom prst="rect">
            <a:avLst/>
          </a:prstGeom>
        </p:spPr>
        <p:txBody>
          <a:bodyPr anchor="b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28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3DD3CA4-B55C-4B00-AD3B-E434A8D62D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8" name="Блок-схема: документ 17"/>
          <p:cNvSpPr/>
          <p:nvPr userDrawn="1"/>
        </p:nvSpPr>
        <p:spPr>
          <a:xfrm rot="16200000">
            <a:off x="-2536031" y="2536031"/>
            <a:ext cx="6858000" cy="1785938"/>
          </a:xfrm>
          <a:prstGeom prst="flowChartDocument">
            <a:avLst/>
          </a:prstGeom>
          <a:solidFill>
            <a:srgbClr val="FF0000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0" name="Прямоугольник 19"/>
          <p:cNvSpPr/>
          <p:nvPr userDrawn="1"/>
        </p:nvSpPr>
        <p:spPr>
          <a:xfrm>
            <a:off x="142844" y="142852"/>
            <a:ext cx="8858312" cy="6572296"/>
          </a:xfrm>
          <a:prstGeom prst="rect">
            <a:avLst/>
          </a:prstGeom>
          <a:noFill/>
          <a:ln>
            <a:solidFill>
              <a:srgbClr val="FFA3A3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1037" name="Рисунок 20" descr="0_8d29c_d10b6293_L.png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285750"/>
            <a:ext cx="1000125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Рисунок 21" descr="0_6a837_8225efc1_L.png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42875"/>
            <a:ext cx="8858250" cy="650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9" name="Прямоугольник 22"/>
          <p:cNvSpPr>
            <a:spLocks noChangeArrowheads="1"/>
          </p:cNvSpPr>
          <p:nvPr userDrawn="1"/>
        </p:nvSpPr>
        <p:spPr bwMode="auto">
          <a:xfrm>
            <a:off x="0" y="6643688"/>
            <a:ext cx="120015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>
              <a:defRPr/>
            </a:pPr>
            <a:r>
              <a:rPr lang="en-US" altLang="ru-RU" sz="800" smtClean="0">
                <a:solidFill>
                  <a:srgbClr val="404040"/>
                </a:solidFill>
                <a:latin typeface="Times New Roman" pitchFamily="18" charset="0"/>
                <a:cs typeface="Times New Roman" pitchFamily="18" charset="0"/>
              </a:rPr>
              <a:t>http://linda6035.ucoz.ru/</a:t>
            </a:r>
            <a:endParaRPr lang="ru-RU" altLang="ru-RU" sz="800" smtClean="0">
              <a:solidFill>
                <a:srgbClr val="40404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40" name="Рисунок 23" descr="2014-06-15 09-50-35 Яндекс.Фотки - Google Chrome.png"/>
          <p:cNvPicPr>
            <a:picLocks noChangeAspect="1"/>
          </p:cNvPicPr>
          <p:nvPr userDrawn="1"/>
        </p:nvPicPr>
        <p:blipFill>
          <a:blip r:embed="rId2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94100"/>
            <a:ext cx="3571875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Рисунок 24" descr="0_8d29c_d10b6293_L.png"/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2786063"/>
            <a:ext cx="1047750" cy="278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27" r:id="rId1"/>
    <p:sldLayoutId id="2147484628" r:id="rId2"/>
    <p:sldLayoutId id="2147484629" r:id="rId3"/>
    <p:sldLayoutId id="2147484630" r:id="rId4"/>
    <p:sldLayoutId id="2147484631" r:id="rId5"/>
    <p:sldLayoutId id="2147484632" r:id="rId6"/>
    <p:sldLayoutId id="2147484633" r:id="rId7"/>
    <p:sldLayoutId id="2147484634" r:id="rId8"/>
    <p:sldLayoutId id="2147484635" r:id="rId9"/>
    <p:sldLayoutId id="2147484636" r:id="rId10"/>
    <p:sldLayoutId id="2147484637" r:id="rId11"/>
    <p:sldLayoutId id="2147484638" r:id="rId12"/>
    <p:sldLayoutId id="2147484639" r:id="rId13"/>
    <p:sldLayoutId id="2147484640" r:id="rId14"/>
    <p:sldLayoutId id="2147484641" r:id="rId15"/>
    <p:sldLayoutId id="2147484642" r:id="rId16"/>
    <p:sldLayoutId id="2147484643" r:id="rId17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entury Gothic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entury Gothic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entury Gothic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685800" indent="-282575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95885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233488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1508125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1" descr="img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587375"/>
            <a:ext cx="1547812" cy="143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59" name="Группа 6"/>
          <p:cNvGrpSpPr>
            <a:grpSpLocks/>
          </p:cNvGrpSpPr>
          <p:nvPr/>
        </p:nvGrpSpPr>
        <p:grpSpPr bwMode="auto">
          <a:xfrm>
            <a:off x="871538" y="2173288"/>
            <a:ext cx="7643812" cy="3097212"/>
            <a:chOff x="1115616" y="2146448"/>
            <a:chExt cx="7165477" cy="3336611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10945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+mn-cs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4582"/>
              <a:ext cx="5085033" cy="39847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+mn-cs"/>
              </a:endParaRPr>
            </a:p>
          </p:txBody>
        </p:sp>
      </p:grpSp>
      <p:sp>
        <p:nvSpPr>
          <p:cNvPr id="19460" name="Rectangle 2"/>
          <p:cNvSpPr>
            <a:spLocks noChangeArrowheads="1"/>
          </p:cNvSpPr>
          <p:nvPr/>
        </p:nvSpPr>
        <p:spPr bwMode="auto">
          <a:xfrm>
            <a:off x="0" y="95250"/>
            <a:ext cx="35412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</a:endParaRPr>
          </a:p>
        </p:txBody>
      </p:sp>
      <p:sp>
        <p:nvSpPr>
          <p:cNvPr id="19461" name="Rectangle 3"/>
          <p:cNvSpPr>
            <a:spLocks noChangeArrowheads="1"/>
          </p:cNvSpPr>
          <p:nvPr/>
        </p:nvSpPr>
        <p:spPr bwMode="auto">
          <a:xfrm>
            <a:off x="503238" y="552450"/>
            <a:ext cx="8101012" cy="5170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tabLst>
                <a:tab pos="1755775" algn="l"/>
              </a:tabLst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tabLst>
                <a:tab pos="1755775" algn="l"/>
              </a:tabLst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tabLst>
                <a:tab pos="1755775" algn="l"/>
              </a:tabLst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tabLst>
                <a:tab pos="1755775" algn="l"/>
              </a:tabLst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tabLst>
                <a:tab pos="1755775" algn="l"/>
              </a:tabLst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tabLst>
                <a:tab pos="1755775" algn="l"/>
              </a:tabLst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tabLst>
                <a:tab pos="1755775" algn="l"/>
              </a:tabLst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tabLst>
                <a:tab pos="1755775" algn="l"/>
              </a:tabLst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tabLst>
                <a:tab pos="1755775" algn="l"/>
              </a:tabLst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государственное бюджетное профессиональное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образовательное учреждение Ростовской области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«Донской педагогический колледж»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b="1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400" b="1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sz="24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Региональный отраслевой Ресурсный центр подготовки педагогических кадров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sz="24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и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sz="24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Центр дополнительного образования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ru-RU" altLang="ru-RU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объявляют набор слушателей по программам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дополнительного профессионального образования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2026 - 2027 </a:t>
            </a:r>
            <a:r>
              <a:rPr lang="ru-RU" alt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уч. гг.</a:t>
            </a:r>
            <a:r>
              <a:rPr lang="ru-RU" alt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ctrTitle"/>
          </p:nvPr>
        </p:nvSpPr>
        <p:spPr>
          <a:xfrm>
            <a:off x="539750" y="692150"/>
            <a:ext cx="8064500" cy="414338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17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charset="0"/>
              </a:rPr>
              <a:t>Лицензия на осуществление образовательной деятельности (стр. 1)</a:t>
            </a:r>
            <a:r>
              <a:rPr lang="ru-RU" altLang="ru-RU" sz="17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20483" name="Picture 4" descr="C:\Users\Sulin_DV.DPC\Desktop\Выписка из реестра лицензий ДПК 07.09.2023\Ваписка Лицензия ДПК 07.09.23 стр 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096963"/>
            <a:ext cx="3744913" cy="514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ctrTitle"/>
          </p:nvPr>
        </p:nvSpPr>
        <p:spPr>
          <a:xfrm>
            <a:off x="652463" y="692150"/>
            <a:ext cx="7775575" cy="414338"/>
          </a:xfrm>
        </p:spPr>
        <p:txBody>
          <a:bodyPr/>
          <a:lstStyle/>
          <a:p>
            <a:pPr algn="ctr" eaLnBrk="1" hangingPunct="1"/>
            <a:r>
              <a:rPr lang="ru-RU" altLang="ru-RU" sz="1700" b="1" smtClean="0">
                <a:solidFill>
                  <a:srgbClr val="FFFF00"/>
                </a:solidFill>
                <a:latin typeface="Arial Black" pitchFamily="34" charset="0"/>
                <a:cs typeface="Arial" charset="0"/>
              </a:rPr>
              <a:t>Лицензия на осуществление образовательной деятельности (стр. 2)</a:t>
            </a:r>
            <a:endParaRPr lang="ru-RU" altLang="ru-RU" sz="1700" b="1" smtClean="0">
              <a:latin typeface="Arial Black" pitchFamily="34" charset="0"/>
            </a:endParaRPr>
          </a:p>
        </p:txBody>
      </p:sp>
      <p:pic>
        <p:nvPicPr>
          <p:cNvPr id="21507" name="Picture 5" descr="C:\Users\Sulin_DV.DPC\Desktop\Выписка из реестра лицензий ДПК 07.09.2023\Ваписка Лицензия ДПК 07.09.23 стр 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1125538"/>
            <a:ext cx="3784600" cy="520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ctrTitle"/>
          </p:nvPr>
        </p:nvSpPr>
        <p:spPr>
          <a:xfrm>
            <a:off x="684213" y="692150"/>
            <a:ext cx="7775575" cy="41275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Приложение к </a:t>
            </a:r>
            <a:r>
              <a:rPr lang="ru-RU" alt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Arial" charset="0"/>
              </a:rPr>
              <a:t>лицензии на осуществление образовательной деятельности</a:t>
            </a:r>
            <a:r>
              <a:rPr lang="ru-RU" altLang="ru-RU" sz="1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ru-RU" sz="17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(стр. 1)</a:t>
            </a:r>
            <a:endParaRPr lang="ru-RU" altLang="ru-RU" sz="17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22531" name="Picture 5" descr="C:\Users\Sulin_DV.DPC\Desktop\Выписка из реестра лицензий ДПК 07.09.2023\Ваписка Лицензия ДПК 07.09.23 стр 3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125538"/>
            <a:ext cx="3743325" cy="514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ctrTitle"/>
          </p:nvPr>
        </p:nvSpPr>
        <p:spPr>
          <a:xfrm>
            <a:off x="611188" y="549275"/>
            <a:ext cx="7848600" cy="555625"/>
          </a:xfrm>
        </p:spPr>
        <p:txBody>
          <a:bodyPr/>
          <a:lstStyle/>
          <a:p>
            <a:pPr algn="ctr" eaLnBrk="1" hangingPunct="1"/>
            <a:r>
              <a:rPr lang="ru-RU" altLang="ru-RU" sz="1700" b="1" smtClean="0">
                <a:solidFill>
                  <a:srgbClr val="FFFF00"/>
                </a:solidFill>
                <a:latin typeface="Arial Black" pitchFamily="34" charset="0"/>
              </a:rPr>
              <a:t>Приложение к лицензии на осуществление </a:t>
            </a:r>
            <a:br>
              <a:rPr lang="ru-RU" altLang="ru-RU" sz="1700" b="1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ru-RU" altLang="ru-RU" sz="1700" b="1" smtClean="0">
                <a:solidFill>
                  <a:srgbClr val="FFFF00"/>
                </a:solidFill>
                <a:latin typeface="Arial Black" pitchFamily="34" charset="0"/>
              </a:rPr>
              <a:t>образовательной деятельности (ДПО)</a:t>
            </a:r>
          </a:p>
        </p:txBody>
      </p:sp>
      <p:pic>
        <p:nvPicPr>
          <p:cNvPr id="23555" name="Picture 6" descr="C:\Users\Sulin_DV.DPC\Desktop\Ваписка Лицензия ДПК 07.09.23 стр 3 ДП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844675"/>
            <a:ext cx="7489825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3" y="2852738"/>
            <a:ext cx="7920037" cy="2952750"/>
          </a:xfrm>
        </p:spPr>
        <p:txBody>
          <a:bodyPr rtlCol="0">
            <a:noAutofit/>
          </a:bodyPr>
          <a:lstStyle/>
          <a:p>
            <a:pPr marL="228600" eaLnBrk="1" fontAlgn="auto" hangingPunct="1">
              <a:spcAft>
                <a:spcPts val="0"/>
              </a:spcAft>
              <a:tabLst>
                <a:tab pos="1756410" algn="l"/>
              </a:tabLst>
              <a:defRPr/>
            </a:pP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Центр дополнительного образования предлагает обучение по следующим видам дополнительных профессиональных образовательных программ и программам профессионального обучения:</a:t>
            </a:r>
            <a:b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ru-RU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1.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Программы повышения квалификации </a:t>
            </a:r>
            <a:b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(от 16 до 250 часов);</a:t>
            </a:r>
            <a:b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Программы профессиональной переподготовки 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(251 час и более);</a:t>
            </a:r>
            <a:r>
              <a:rPr lang="ru-RU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ru-RU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ru-RU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3.</a:t>
            </a:r>
            <a:r>
              <a:rPr lang="ru-RU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Основные программы профессионального обучения </a:t>
            </a:r>
            <a:r>
              <a:rPr lang="ru-RU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(программы подготовки рабочих, должностей служащих)</a:t>
            </a: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ru-RU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913" y="1557338"/>
            <a:ext cx="5916612" cy="2554287"/>
          </a:xfrm>
        </p:spPr>
        <p:txBody>
          <a:bodyPr rtlCol="0">
            <a:noAutofit/>
          </a:bodyPr>
          <a:lstStyle/>
          <a:p>
            <a:pPr marL="228600" algn="ctr" eaLnBrk="1" fontAlgn="auto" hangingPunct="1">
              <a:lnSpc>
                <a:spcPct val="115000"/>
              </a:lnSpc>
              <a:spcAft>
                <a:spcPts val="0"/>
              </a:spcAft>
              <a:tabLst>
                <a:tab pos="1756410" algn="l"/>
              </a:tabLst>
              <a:defRPr/>
            </a:pPr>
            <a:r>
              <a:rPr lang="ru-RU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1. </a:t>
            </a:r>
            <a:r>
              <a:rPr lang="ru-RU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Программы </a:t>
            </a:r>
            <a:r>
              <a:rPr lang="ru-RU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повышения квалификации:</a:t>
            </a:r>
            <a: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ru-RU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2000" i="1" dirty="0">
                <a:solidFill>
                  <a:srgbClr val="FFFF00"/>
                </a:solidFill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(По окончании обучения выдается </a:t>
            </a:r>
            <a:br>
              <a:rPr lang="ru-RU" sz="2000" i="1" dirty="0">
                <a:solidFill>
                  <a:srgbClr val="FFFF00"/>
                </a:solidFill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2000" b="1" u="sng" dirty="0" smtClean="0">
                <a:solidFill>
                  <a:srgbClr val="FFFF00"/>
                </a:solidFill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удостоверение о повышении квалификации </a:t>
            </a:r>
            <a:r>
              <a:rPr lang="ru-RU" sz="2000" b="1" u="sng" dirty="0">
                <a:solidFill>
                  <a:srgbClr val="FFFF00"/>
                </a:solidFill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установленного образца степени защиты «Б</a:t>
            </a:r>
            <a:r>
              <a:rPr lang="ru-RU" sz="2000" b="1" u="sng" dirty="0" smtClean="0">
                <a:solidFill>
                  <a:srgbClr val="FFFF00"/>
                </a:solidFill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»</a:t>
            </a:r>
            <a:r>
              <a:rPr lang="ru-RU" sz="2000" i="1" dirty="0" smtClean="0">
                <a:solidFill>
                  <a:srgbClr val="FFFF00"/>
                </a:solidFill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r>
              <a:rPr lang="ru-RU" sz="2000" i="1" dirty="0">
                <a:solidFill>
                  <a:srgbClr val="FFFF00"/>
                </a:solidFill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ru-RU" sz="2000" i="1" dirty="0">
                <a:solidFill>
                  <a:srgbClr val="FFFF00"/>
                </a:solidFill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endParaRPr lang="ru-RU" sz="2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ctrTitle"/>
          </p:nvPr>
        </p:nvSpPr>
        <p:spPr>
          <a:xfrm>
            <a:off x="755650" y="639763"/>
            <a:ext cx="7200900" cy="917575"/>
          </a:xfrm>
        </p:spPr>
        <p:txBody>
          <a:bodyPr/>
          <a:lstStyle/>
          <a:p>
            <a:pPr algn="ctr" eaLnBrk="1" hangingPunct="1"/>
            <a:r>
              <a:rPr lang="ru-RU" altLang="ru-RU" sz="1800" b="1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Бланк удостоверения о повышении квалификации установленного образца </a:t>
            </a:r>
            <a:br>
              <a:rPr lang="ru-RU" altLang="ru-RU" sz="1800" b="1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</a:br>
            <a:r>
              <a:rPr lang="ru-RU" altLang="ru-RU" sz="1800" b="1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степени защиты «Б» (стр. 1)</a:t>
            </a:r>
            <a:endParaRPr lang="ru-RU" altLang="ru-RU" sz="1800" smtClean="0"/>
          </a:p>
        </p:txBody>
      </p:sp>
      <p:pic>
        <p:nvPicPr>
          <p:cNvPr id="26627" name="Рисунок 3" descr="Z:\ОБМЕН ДОКУМЕНТАМИ\РЕСУРСНЫЙ_ЦЕНТР\СКАНЫ Дипломов\УДОСТОВЕЕНИЕ\2017-04-19 бланк удостоверение\бланк удостоверение 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275" y="1557338"/>
            <a:ext cx="6284913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Подзаголовок 2"/>
          <p:cNvSpPr>
            <a:spLocks noGrp="1"/>
          </p:cNvSpPr>
          <p:nvPr>
            <p:ph type="ctrTitle"/>
          </p:nvPr>
        </p:nvSpPr>
        <p:spPr>
          <a:xfrm>
            <a:off x="684213" y="549275"/>
            <a:ext cx="7272337" cy="936625"/>
          </a:xfrm>
        </p:spPr>
        <p:txBody>
          <a:bodyPr/>
          <a:lstStyle/>
          <a:p>
            <a:pPr algn="ctr" eaLnBrk="1" hangingPunct="1"/>
            <a:r>
              <a:rPr lang="ru-RU" altLang="ru-RU" sz="1800" b="1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Бланк удостоверения о повышении квалификации установленного образца </a:t>
            </a:r>
            <a:br>
              <a:rPr lang="ru-RU" altLang="ru-RU" sz="1800" b="1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</a:br>
            <a:r>
              <a:rPr lang="ru-RU" altLang="ru-RU" sz="1800" b="1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степени защиты «Б» (стр. 2)</a:t>
            </a:r>
            <a:endParaRPr lang="ru-RU" altLang="ru-RU" sz="1800" smtClean="0"/>
          </a:p>
        </p:txBody>
      </p:sp>
      <p:pic>
        <p:nvPicPr>
          <p:cNvPr id="27651" name="Рисунок 4" descr="Z:\ОБМЕН ДОКУМЕНТАМИ\РЕСУРСНЫЙ_ЦЕНТР\СКАНЫ Дипломов\УДОСТОВЕЕНИЕ\2017-04-19 бланк удостоверение 5\бланк удостоверение 5 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484313"/>
            <a:ext cx="6769100" cy="468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Группа 6"/>
          <p:cNvGrpSpPr>
            <a:grpSpLocks/>
          </p:cNvGrpSpPr>
          <p:nvPr/>
        </p:nvGrpSpPr>
        <p:grpSpPr bwMode="auto">
          <a:xfrm>
            <a:off x="1285875" y="2357438"/>
            <a:ext cx="7643813" cy="3097212"/>
            <a:chOff x="1115616" y="2146448"/>
            <a:chExt cx="7165477" cy="3336611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10945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+mn-cs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4582"/>
              <a:ext cx="5085033" cy="39847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+mn-cs"/>
              </a:endParaRPr>
            </a:p>
          </p:txBody>
        </p:sp>
      </p:grpSp>
      <p:sp>
        <p:nvSpPr>
          <p:cNvPr id="28675" name="Rectangle 2"/>
          <p:cNvSpPr>
            <a:spLocks noChangeArrowheads="1"/>
          </p:cNvSpPr>
          <p:nvPr/>
        </p:nvSpPr>
        <p:spPr bwMode="auto">
          <a:xfrm>
            <a:off x="0" y="0"/>
            <a:ext cx="35412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0825" y="1382713"/>
            <a:ext cx="8208963" cy="44481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1756410" algn="l"/>
              </a:tabLst>
              <a:defRPr/>
            </a:pPr>
            <a:r>
              <a:rPr lang="ru-RU" sz="2000" b="1" dirty="0">
                <a:solidFill>
                  <a:srgbClr val="FF0000"/>
                </a:solidFill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 </a:t>
            </a:r>
            <a:r>
              <a:rPr lang="ru-RU" sz="2000" b="1" u="sng" dirty="0">
                <a:solidFill>
                  <a:srgbClr val="FF0000"/>
                </a:solidFill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Программы профессиональной переподготовки:</a:t>
            </a:r>
            <a:endParaRPr lang="ru-RU" sz="2000" dirty="0">
              <a:solidFill>
                <a:srgbClr val="FF0000"/>
              </a:solidFill>
              <a:latin typeface="Arial Black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83820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000" i="1" dirty="0">
              <a:solidFill>
                <a:schemeClr val="bg2"/>
              </a:solidFill>
              <a:latin typeface="Arial Black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83820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i="1" dirty="0">
                <a:solidFill>
                  <a:schemeClr val="bg2"/>
                </a:solidFill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(По окончании обучения выдается </a:t>
            </a:r>
          </a:p>
          <a:p>
            <a:pPr marL="83820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u="sng" dirty="0">
                <a:solidFill>
                  <a:schemeClr val="bg2"/>
                </a:solidFill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диплом о профессиональной переподготовке установленного образца степени защиты «Б», </a:t>
            </a:r>
            <a:r>
              <a:rPr lang="ru-RU" sz="2000" b="1" u="sng" dirty="0">
                <a:solidFill>
                  <a:srgbClr val="FFFF00"/>
                </a:solidFill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дающий право осуществления нового вида профессиональной деятельности в рамках выбранной дополнительной  профессиональной образовательной программы</a:t>
            </a:r>
            <a:r>
              <a:rPr lang="ru-RU" sz="2000" i="1" dirty="0">
                <a:solidFill>
                  <a:schemeClr val="bg2"/>
                </a:solidFill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</a:p>
          <a:p>
            <a:pPr marL="838200"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bg2"/>
              </a:solidFill>
              <a:latin typeface="Arial Black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838200"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i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ctrTitle"/>
          </p:nvPr>
        </p:nvSpPr>
        <p:spPr>
          <a:xfrm>
            <a:off x="1042988" y="692150"/>
            <a:ext cx="6697662" cy="884238"/>
          </a:xfrm>
        </p:spPr>
        <p:txBody>
          <a:bodyPr/>
          <a:lstStyle/>
          <a:p>
            <a:pPr algn="ctr" eaLnBrk="1" hangingPunct="1"/>
            <a:r>
              <a:rPr lang="ru-RU" altLang="ru-RU" sz="1800" b="1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Обложка к диплому </a:t>
            </a:r>
            <a:br>
              <a:rPr lang="ru-RU" altLang="ru-RU" sz="1800" b="1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</a:br>
            <a:r>
              <a:rPr lang="ru-RU" altLang="ru-RU" sz="1800" b="1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о профессиональной переподготовке установленного образца степени защиты «Б»</a:t>
            </a:r>
            <a:endParaRPr lang="ru-RU" altLang="ru-RU" sz="1800" smtClean="0">
              <a:latin typeface="Arial Black" pitchFamily="34" charset="0"/>
            </a:endParaRPr>
          </a:p>
        </p:txBody>
      </p:sp>
      <p:pic>
        <p:nvPicPr>
          <p:cNvPr id="29699" name="Рисунок 3" descr="Z:\ОБМЕН ДОКУМЕНТАМИ\РЕСУРСНЫЙ_ЦЕНТР\СКАНЫ Дипломов\обложка\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689100"/>
            <a:ext cx="5905500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913" y="1052513"/>
            <a:ext cx="5916612" cy="576262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Бланк диплома о профессиональной переподготовке установленного образца </a:t>
            </a:r>
            <a:br>
              <a:rPr 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степени защиты «Б» (стр. 1)</a:t>
            </a:r>
            <a:endParaRPr lang="ru-RU" sz="1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23" name="Рисунок 4" descr="Z:\ОБМЕН ДОКУМЕНТАМИ\РЕСУРСНЫЙ_ЦЕНТР\СКАНЫ Дипломов\Бланк диплома\бланк диплома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700213"/>
            <a:ext cx="6264275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ctrTitle"/>
          </p:nvPr>
        </p:nvSpPr>
        <p:spPr>
          <a:xfrm>
            <a:off x="1547813" y="1109663"/>
            <a:ext cx="5918200" cy="5048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Бланк диплома о профессиональной переподготовке установленного образца </a:t>
            </a:r>
            <a:br>
              <a:rPr lang="ru-RU" alt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</a:br>
            <a:r>
              <a:rPr lang="ru-RU" alt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степени защиты «Б» (стр. 2)</a:t>
            </a:r>
            <a:endParaRPr lang="ru-RU" alt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31747" name="Рисунок 4" descr="Z:\ОБМЕН ДОКУМЕНТАМИ\РЕСУРСНЫЙ_ЦЕНТР\СКАНЫ Дипломов\Бланк диплома\бланк диплома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863" y="1628775"/>
            <a:ext cx="6840537" cy="461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ctrTitle"/>
          </p:nvPr>
        </p:nvSpPr>
        <p:spPr>
          <a:xfrm>
            <a:off x="755650" y="908050"/>
            <a:ext cx="7416800" cy="649288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Бланк приложения к диплому </a:t>
            </a:r>
            <a:br>
              <a:rPr lang="ru-RU" alt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</a:br>
            <a:r>
              <a:rPr lang="ru-RU" alt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о профессиональной переподготовке установленного образца степени защиты «Б» формата А-4 (стр. 1)</a:t>
            </a:r>
            <a:endParaRPr lang="ru-RU" alt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Times New Roman" pitchFamily="18" charset="0"/>
            </a:endParaRPr>
          </a:p>
        </p:txBody>
      </p:sp>
      <p:pic>
        <p:nvPicPr>
          <p:cNvPr id="32771" name="Рисунок 3" descr="Z:\ОБМЕН ДОКУМЕНТАМИ\РЕСУРСНЫЙ_ЦЕНТР\СКАНЫ Дипломов\Приложение\приложение к диплому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628775"/>
            <a:ext cx="3673475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ctrTitle"/>
          </p:nvPr>
        </p:nvSpPr>
        <p:spPr>
          <a:xfrm>
            <a:off x="684213" y="549275"/>
            <a:ext cx="7272337" cy="989013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Бланк приложения к диплому </a:t>
            </a:r>
            <a:br>
              <a:rPr lang="ru-RU" alt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</a:br>
            <a:r>
              <a:rPr lang="ru-RU" altLang="ru-RU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о профессиональной переподготовке установленного образца степени защиты «Б» формата А-4 (стр. 2)</a:t>
            </a:r>
            <a:endParaRPr lang="ru-RU" altLang="ru-RU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pic>
        <p:nvPicPr>
          <p:cNvPr id="33795" name="Рисунок 3" descr="Z:\ОБМЕН ДОКУМЕНТАМИ\РЕСУРСНЫЙ_ЦЕНТР\СКАНЫ Дипломов\Приложение\приложение к диплому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1628775"/>
            <a:ext cx="3168650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750" y="1484313"/>
            <a:ext cx="8064500" cy="4465637"/>
          </a:xfrm>
        </p:spPr>
        <p:txBody>
          <a:bodyPr/>
          <a:lstStyle/>
          <a:p>
            <a:pPr marL="838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3.</a:t>
            </a:r>
            <a:r>
              <a:rPr lang="ru-RU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Основные программы профессионального обучения </a:t>
            </a:r>
            <a:r>
              <a:rPr lang="ru-RU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</a:t>
            </a:r>
            <a:r>
              <a:rPr lang="ru-RU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программы </a:t>
            </a:r>
            <a:r>
              <a:rPr lang="ru-RU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подготовки рабочих, </a:t>
            </a:r>
            <a:r>
              <a:rPr lang="ru-RU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должностей служащих)</a:t>
            </a: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2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 </a:t>
            </a:r>
            <a:r>
              <a:rPr lang="ru-RU" sz="2000" i="1" dirty="0" smtClean="0"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</a:t>
            </a:r>
            <a:r>
              <a:rPr lang="ru-RU" sz="2000" i="1" dirty="0"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 окончании обучения выдается </a:t>
            </a:r>
            <a:br>
              <a:rPr lang="ru-RU" sz="2000" i="1" dirty="0"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ru-RU" sz="2000" b="1" u="sng" dirty="0" smtClean="0"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свидетельство о профессии рабочего, должности служащего </a:t>
            </a:r>
            <a:r>
              <a:rPr lang="ru-RU" sz="2000" b="1" u="sng" dirty="0"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установленного образца степени защиты «Б», </a:t>
            </a:r>
            <a:r>
              <a:rPr lang="ru-RU" sz="2000" b="1" u="sng" dirty="0" smtClean="0">
                <a:solidFill>
                  <a:srgbClr val="FFFF00"/>
                </a:solidFill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дающее </a:t>
            </a:r>
            <a:r>
              <a:rPr lang="ru-RU" sz="2000" b="1" u="sng" dirty="0">
                <a:solidFill>
                  <a:srgbClr val="FFFF00"/>
                </a:solidFill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право осуществления </a:t>
            </a:r>
            <a:r>
              <a:rPr lang="ru-RU" sz="2000" b="1" u="sng" dirty="0" smtClean="0">
                <a:solidFill>
                  <a:srgbClr val="FFFF00"/>
                </a:solidFill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профессиональной </a:t>
            </a:r>
            <a:r>
              <a:rPr lang="ru-RU" sz="2000" b="1" u="sng" dirty="0">
                <a:solidFill>
                  <a:srgbClr val="FFFF00"/>
                </a:solidFill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деятельности в рамках выбранной </a:t>
            </a:r>
            <a:r>
              <a:rPr lang="ru-RU" sz="2000" b="1" u="sng" dirty="0" smtClean="0">
                <a:solidFill>
                  <a:srgbClr val="FFFF00"/>
                </a:solidFill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основной профессиональной </a:t>
            </a:r>
            <a:r>
              <a:rPr lang="ru-RU" sz="2000" b="1" u="sng" dirty="0">
                <a:solidFill>
                  <a:srgbClr val="FFFF00"/>
                </a:solidFill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образовательной программы</a:t>
            </a:r>
            <a:r>
              <a:rPr lang="ru-RU" sz="2000" i="1" dirty="0" smtClean="0">
                <a:latin typeface="Arial Black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ctrTitle"/>
          </p:nvPr>
        </p:nvSpPr>
        <p:spPr>
          <a:xfrm>
            <a:off x="539750" y="549275"/>
            <a:ext cx="7993063" cy="647700"/>
          </a:xfrm>
        </p:spPr>
        <p:txBody>
          <a:bodyPr/>
          <a:lstStyle/>
          <a:p>
            <a:pPr algn="ctr"/>
            <a:r>
              <a:rPr lang="ru-RU" altLang="ru-RU" sz="1800" b="1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Обложка к свидетельству о профессии рабочего, должности служащего</a:t>
            </a:r>
            <a:endParaRPr lang="ru-RU" altLang="ru-RU" sz="1800" smtClean="0"/>
          </a:p>
        </p:txBody>
      </p:sp>
      <p:pic>
        <p:nvPicPr>
          <p:cNvPr id="35843" name="Picture 2" descr="C:\Users\Sulin_DV.DPC\Desktop\обложка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190625"/>
            <a:ext cx="7345362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ctrTitle"/>
          </p:nvPr>
        </p:nvSpPr>
        <p:spPr>
          <a:xfrm>
            <a:off x="539750" y="549275"/>
            <a:ext cx="7993063" cy="863600"/>
          </a:xfrm>
        </p:spPr>
        <p:txBody>
          <a:bodyPr/>
          <a:lstStyle/>
          <a:p>
            <a:pPr algn="ctr"/>
            <a:r>
              <a:rPr lang="ru-RU" altLang="ru-RU" sz="1800" b="1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Бланк свидетельства о профессии рабочего, </a:t>
            </a:r>
            <a:br>
              <a:rPr lang="ru-RU" altLang="ru-RU" sz="1800" b="1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</a:br>
            <a:r>
              <a:rPr lang="ru-RU" altLang="ru-RU" sz="1800" b="1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должности служащего установленного образца </a:t>
            </a:r>
            <a:br>
              <a:rPr lang="ru-RU" altLang="ru-RU" sz="1800" b="1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</a:br>
            <a:r>
              <a:rPr lang="ru-RU" altLang="ru-RU" sz="1800" b="1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степени защиты «Б» (стр. 1)</a:t>
            </a:r>
            <a:endParaRPr lang="ru-RU" altLang="ru-RU" sz="1800" smtClean="0"/>
          </a:p>
        </p:txBody>
      </p:sp>
      <p:pic>
        <p:nvPicPr>
          <p:cNvPr id="36867" name="Picture 2" descr="C:\Users\Sulin_DV.DPC\Desktop\бланк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387475"/>
            <a:ext cx="6911975" cy="488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ctrTitle"/>
          </p:nvPr>
        </p:nvSpPr>
        <p:spPr>
          <a:xfrm>
            <a:off x="539750" y="620713"/>
            <a:ext cx="8064500" cy="844550"/>
          </a:xfrm>
        </p:spPr>
        <p:txBody>
          <a:bodyPr/>
          <a:lstStyle/>
          <a:p>
            <a:pPr algn="ctr"/>
            <a:r>
              <a:rPr lang="ru-RU" altLang="ru-RU" sz="1800" b="1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Бланк свидетельства о профессии рабочего, </a:t>
            </a:r>
            <a:br>
              <a:rPr lang="ru-RU" altLang="ru-RU" sz="1800" b="1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</a:br>
            <a:r>
              <a:rPr lang="ru-RU" altLang="ru-RU" sz="1800" b="1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должности служащего установленного образца </a:t>
            </a:r>
            <a:br>
              <a:rPr lang="ru-RU" altLang="ru-RU" sz="1800" b="1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</a:br>
            <a:r>
              <a:rPr lang="ru-RU" altLang="ru-RU" sz="1800" b="1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степени защиты «Б» (стр. 2)</a:t>
            </a:r>
            <a:endParaRPr lang="ru-RU" altLang="ru-RU" sz="1800" smtClean="0"/>
          </a:p>
        </p:txBody>
      </p:sp>
      <p:pic>
        <p:nvPicPr>
          <p:cNvPr id="37891" name="Picture 2" descr="C:\Users\Sulin_DV.DPC\Desktop\бланк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435100"/>
            <a:ext cx="6821487" cy="48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ctrTitle"/>
          </p:nvPr>
        </p:nvSpPr>
        <p:spPr>
          <a:xfrm>
            <a:off x="539750" y="549275"/>
            <a:ext cx="8064500" cy="627063"/>
          </a:xfrm>
        </p:spPr>
        <p:txBody>
          <a:bodyPr/>
          <a:lstStyle/>
          <a:p>
            <a:pPr algn="ctr"/>
            <a:r>
              <a:rPr lang="ru-RU" altLang="ru-RU" sz="1800" b="1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Бланк приложения к свидетельству о </a:t>
            </a:r>
            <a:br>
              <a:rPr lang="ru-RU" altLang="ru-RU" sz="1800" b="1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</a:br>
            <a:r>
              <a:rPr lang="ru-RU" altLang="ru-RU" sz="1800" b="1" smtClean="0">
                <a:solidFill>
                  <a:srgbClr val="FFFF00"/>
                </a:solidFill>
                <a:latin typeface="Arial Black" pitchFamily="34" charset="0"/>
                <a:cs typeface="Times New Roman" pitchFamily="18" charset="0"/>
              </a:rPr>
              <a:t>профессии рабочего, должности служащего </a:t>
            </a:r>
            <a:endParaRPr lang="ru-RU" altLang="ru-RU" sz="1800" smtClean="0"/>
          </a:p>
        </p:txBody>
      </p:sp>
      <p:pic>
        <p:nvPicPr>
          <p:cNvPr id="38915" name="Picture 2" descr="C:\Users\Sulin_DV.DPC\Desktop\приложение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196975"/>
            <a:ext cx="70231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ctrTitle"/>
          </p:nvPr>
        </p:nvSpPr>
        <p:spPr>
          <a:xfrm>
            <a:off x="539750" y="1916113"/>
            <a:ext cx="8064500" cy="2017712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Перечень программ профессиональной переподготовки </a:t>
            </a:r>
            <a:br>
              <a:rPr lang="ru-RU" alt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</a:br>
            <a:r>
              <a:rPr lang="ru-RU" alt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на </a:t>
            </a:r>
            <a:r>
              <a:rPr lang="ru-RU" alt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2026 - 2027 </a:t>
            </a:r>
            <a:r>
              <a:rPr lang="ru-RU" altLang="ru-R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уч. г.</a:t>
            </a:r>
            <a:endParaRPr lang="ru-RU" altLang="ru-RU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Группа 6"/>
          <p:cNvGrpSpPr>
            <a:grpSpLocks/>
          </p:cNvGrpSpPr>
          <p:nvPr/>
        </p:nvGrpSpPr>
        <p:grpSpPr bwMode="auto">
          <a:xfrm>
            <a:off x="900113" y="4868863"/>
            <a:ext cx="7488237" cy="1296987"/>
            <a:chOff x="1115616" y="2146448"/>
            <a:chExt cx="7165477" cy="3336611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109450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+mn-cs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6564" y="5086914"/>
              <a:ext cx="5085864" cy="39614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+mn-cs"/>
              </a:endParaRPr>
            </a:p>
          </p:txBody>
        </p:sp>
      </p:grpSp>
      <p:sp>
        <p:nvSpPr>
          <p:cNvPr id="40963" name="Rectangle 2"/>
          <p:cNvSpPr>
            <a:spLocks noChangeArrowheads="1"/>
          </p:cNvSpPr>
          <p:nvPr/>
        </p:nvSpPr>
        <p:spPr bwMode="auto">
          <a:xfrm>
            <a:off x="0" y="0"/>
            <a:ext cx="35412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1188" y="765175"/>
            <a:ext cx="7561262" cy="5603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838200"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bg2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838200"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i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8497371"/>
              </p:ext>
            </p:extLst>
          </p:nvPr>
        </p:nvGraphicFramePr>
        <p:xfrm>
          <a:off x="611188" y="620713"/>
          <a:ext cx="7921625" cy="31638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4104"/>
                <a:gridCol w="4248872"/>
                <a:gridCol w="1368281"/>
                <a:gridCol w="1800368"/>
              </a:tblGrid>
              <a:tr h="4611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п/п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558" marR="6455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Наименование </a:t>
                      </a:r>
                      <a:r>
                        <a:rPr lang="ru-RU" sz="1200" dirty="0" smtClean="0">
                          <a:effectLst/>
                        </a:rPr>
                        <a:t>программы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558" marR="6455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Срок обучения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558" marR="6455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Стоимость обучения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558" marR="64558" marT="0" marB="0" anchor="ctr"/>
                </a:tc>
              </a:tr>
              <a:tr h="141617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1.</a:t>
                      </a:r>
                      <a:endParaRPr lang="ru-RU" sz="12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558" marR="6455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«Иностранный язык в образовательных учреждениях» </a:t>
                      </a:r>
                      <a:r>
                        <a:rPr lang="ru-RU" sz="1200" dirty="0" smtClean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endParaRPr lang="ru-RU" sz="12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(584 часа</a:t>
                      </a:r>
                      <a:r>
                        <a:rPr lang="ru-RU" sz="1200" dirty="0" smtClean="0">
                          <a:effectLst/>
                          <a:latin typeface="Arial Black" panose="020B0A04020102020204" pitchFamily="34" charset="0"/>
                        </a:rPr>
                        <a:t>) </a:t>
                      </a:r>
                      <a:endParaRPr lang="ru-RU" sz="12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endParaRPr lang="ru-RU" sz="12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 dirty="0" err="1" smtClean="0">
                          <a:effectLst/>
                          <a:latin typeface="Arial Black" panose="020B0A04020102020204" pitchFamily="34" charset="0"/>
                        </a:rPr>
                        <a:t>Тьютор</a:t>
                      </a:r>
                      <a:r>
                        <a:rPr lang="ru-RU" sz="1200" u="sng" dirty="0" smtClean="0">
                          <a:effectLst/>
                          <a:latin typeface="Arial Black" panose="020B0A04020102020204" pitchFamily="34" charset="0"/>
                        </a:rPr>
                        <a:t>: Анищенко Светлана Викторовна</a:t>
                      </a:r>
                      <a:endParaRPr lang="ru-RU" sz="12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(ауд. </a:t>
                      </a:r>
                      <a:r>
                        <a:rPr lang="ru-RU" sz="1200" dirty="0" smtClean="0">
                          <a:effectLst/>
                          <a:latin typeface="Arial Black" panose="020B0A04020102020204" pitchFamily="34" charset="0"/>
                        </a:rPr>
                        <a:t>204, </a:t>
                      </a: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корпус </a:t>
                      </a:r>
                      <a:r>
                        <a:rPr lang="ru-RU" sz="1200" dirty="0" smtClean="0">
                          <a:effectLst/>
                          <a:latin typeface="Arial Black" panose="020B0A04020102020204" pitchFamily="34" charset="0"/>
                        </a:rPr>
                        <a:t>1)</a:t>
                      </a:r>
                      <a:endParaRPr lang="ru-RU" sz="12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558" marR="6455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3 года (по 9 месяцев) и </a:t>
                      </a:r>
                      <a:endParaRPr lang="ru-RU" sz="12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 Black" panose="020B0A04020102020204" pitchFamily="34" charset="0"/>
                        </a:rPr>
                        <a:t>5 </a:t>
                      </a: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месяцев</a:t>
                      </a:r>
                      <a:endParaRPr lang="ru-RU" sz="12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558" marR="6455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u="sng" dirty="0" smtClea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55 800 </a:t>
                      </a:r>
                      <a:r>
                        <a:rPr lang="ru-RU" sz="1200" b="0" u="sng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руб. </a:t>
                      </a: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*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1 год – </a:t>
                      </a:r>
                      <a:r>
                        <a:rPr lang="ru-RU" sz="1200" dirty="0" smtClean="0">
                          <a:effectLst/>
                          <a:latin typeface="Arial Black" panose="020B0A04020102020204" pitchFamily="34" charset="0"/>
                        </a:rPr>
                        <a:t>15</a:t>
                      </a: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Arial Black" panose="020B0A04020102020204" pitchFamily="34" charset="0"/>
                        </a:rPr>
                        <a:t>300 р. </a:t>
                      </a:r>
                      <a:endParaRPr lang="ru-RU" sz="12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2 год – </a:t>
                      </a:r>
                      <a:r>
                        <a:rPr lang="ru-RU" sz="1200" dirty="0" smtClean="0">
                          <a:effectLst/>
                          <a:latin typeface="Arial Black" panose="020B0A04020102020204" pitchFamily="34" charset="0"/>
                        </a:rPr>
                        <a:t>15</a:t>
                      </a: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Arial Black" panose="020B0A04020102020204" pitchFamily="34" charset="0"/>
                        </a:rPr>
                        <a:t>000 р.</a:t>
                      </a:r>
                      <a:endParaRPr lang="ru-RU" sz="12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3 год – </a:t>
                      </a:r>
                      <a:r>
                        <a:rPr lang="ru-RU" sz="1200" dirty="0" smtClean="0">
                          <a:effectLst/>
                          <a:latin typeface="Arial Black" panose="020B0A04020102020204" pitchFamily="34" charset="0"/>
                        </a:rPr>
                        <a:t>17</a:t>
                      </a: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Arial Black" panose="020B0A04020102020204" pitchFamily="34" charset="0"/>
                        </a:rPr>
                        <a:t>000 р.</a:t>
                      </a:r>
                      <a:endParaRPr lang="ru-RU" sz="12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4 год – </a:t>
                      </a:r>
                      <a:r>
                        <a:rPr lang="ru-RU" sz="1200" dirty="0" smtClean="0">
                          <a:effectLst/>
                          <a:latin typeface="Arial Black" panose="020B0A04020102020204" pitchFamily="34" charset="0"/>
                        </a:rPr>
                        <a:t>8 500 р.</a:t>
                      </a:r>
                      <a:endParaRPr lang="ru-RU" sz="12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558" marR="6455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28656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2.</a:t>
                      </a:r>
                      <a:endParaRPr lang="ru-RU" sz="12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558" marR="64558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«Организация </a:t>
                      </a:r>
                      <a:r>
                        <a:rPr lang="ru-RU" sz="1200" dirty="0" err="1">
                          <a:effectLst/>
                          <a:latin typeface="Arial Black" panose="020B0A04020102020204" pitchFamily="34" charset="0"/>
                        </a:rPr>
                        <a:t>сурдокоммуникации</a:t>
                      </a: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»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(520 часов)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endParaRPr lang="ru-RU" sz="12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 dirty="0" err="1" smtClean="0">
                          <a:effectLst/>
                          <a:latin typeface="Arial Black" panose="020B0A04020102020204" pitchFamily="34" charset="0"/>
                        </a:rPr>
                        <a:t>Тьютор</a:t>
                      </a:r>
                      <a:r>
                        <a:rPr lang="ru-RU" sz="1200" u="sng" dirty="0" smtClean="0">
                          <a:effectLst/>
                          <a:latin typeface="Arial Black" panose="020B0A04020102020204" pitchFamily="34" charset="0"/>
                        </a:rPr>
                        <a:t>: </a:t>
                      </a:r>
                      <a:r>
                        <a:rPr lang="ru-RU" sz="1200" u="sng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Дедова Елена Александровна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(ауд. 111, корпус 1)</a:t>
                      </a:r>
                      <a:endParaRPr lang="ru-RU" sz="12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558" marR="6455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3 года (по 9 месяцев) и </a:t>
                      </a:r>
                      <a:endParaRPr lang="ru-RU" sz="1200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 Black" panose="020B0A04020102020204" pitchFamily="34" charset="0"/>
                        </a:rPr>
                        <a:t>5 </a:t>
                      </a: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месяцев</a:t>
                      </a:r>
                      <a:endParaRPr lang="ru-RU" sz="12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558" marR="6455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b="1" u="sng" dirty="0" smtClean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sng" dirty="0" smtClea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52 100 </a:t>
                      </a:r>
                      <a:r>
                        <a:rPr lang="ru-RU" sz="1200" b="1" u="sng" dirty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руб. </a:t>
                      </a: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*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1 год – </a:t>
                      </a:r>
                      <a:r>
                        <a:rPr lang="ru-RU" sz="1200" dirty="0" smtClean="0">
                          <a:effectLst/>
                          <a:latin typeface="Arial Black" panose="020B0A04020102020204" pitchFamily="34" charset="0"/>
                        </a:rPr>
                        <a:t>11 000 р.</a:t>
                      </a:r>
                      <a:endParaRPr lang="ru-RU" sz="12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2 год – </a:t>
                      </a:r>
                      <a:r>
                        <a:rPr lang="ru-RU" sz="1200" dirty="0" smtClean="0">
                          <a:effectLst/>
                          <a:latin typeface="Arial Black" panose="020B0A04020102020204" pitchFamily="34" charset="0"/>
                        </a:rPr>
                        <a:t>15</a:t>
                      </a: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Arial Black" panose="020B0A04020102020204" pitchFamily="34" charset="0"/>
                        </a:rPr>
                        <a:t>900 р.</a:t>
                      </a:r>
                      <a:endParaRPr lang="ru-RU" sz="12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3 год – </a:t>
                      </a:r>
                      <a:r>
                        <a:rPr lang="ru-RU" sz="1200" dirty="0" smtClean="0">
                          <a:effectLst/>
                          <a:latin typeface="Arial Black" panose="020B0A04020102020204" pitchFamily="34" charset="0"/>
                        </a:rPr>
                        <a:t>15</a:t>
                      </a: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Arial Black" panose="020B0A04020102020204" pitchFamily="34" charset="0"/>
                        </a:rPr>
                        <a:t>900 р.</a:t>
                      </a:r>
                      <a:endParaRPr lang="ru-RU" sz="1200" dirty="0"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 Black" panose="020B0A04020102020204" pitchFamily="34" charset="0"/>
                        </a:rPr>
                        <a:t>4 год – </a:t>
                      </a:r>
                      <a:r>
                        <a:rPr lang="en-US" sz="1200" dirty="0" smtClean="0">
                          <a:effectLst/>
                          <a:latin typeface="Arial Black" panose="020B0A04020102020204" pitchFamily="34" charset="0"/>
                        </a:rPr>
                        <a:t>9</a:t>
                      </a:r>
                      <a:r>
                        <a:rPr lang="ru-RU" sz="1200" dirty="0" smtClean="0">
                          <a:effectLst/>
                          <a:latin typeface="Arial Black" panose="020B0A04020102020204" pitchFamily="34" charset="0"/>
                        </a:rPr>
                        <a:t> 300 р.</a:t>
                      </a:r>
                      <a:endParaRPr lang="ru-RU" sz="12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4558" marR="64558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33413" y="5516563"/>
            <a:ext cx="7899400" cy="7302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* Оплата за обучение по программам профессиональной переподготовки осуществляется </a:t>
            </a:r>
            <a:r>
              <a:rPr lang="ru-RU" sz="9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 годам обучения  с возможной рассрочкой платежа по полугодиям (в размере 50% стоимости года обучения)</a:t>
            </a:r>
            <a:r>
              <a:rPr lang="ru-RU" sz="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</a:t>
            </a:r>
          </a:p>
          <a:p>
            <a:pPr marL="45720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 1 год обучения: </a:t>
            </a:r>
            <a:r>
              <a:rPr lang="ru-RU" sz="9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 1 полугодие – до 04 октября</a:t>
            </a:r>
            <a:r>
              <a:rPr lang="ru-RU" sz="9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за 2 полугодие – до 01 февраля;</a:t>
            </a:r>
          </a:p>
          <a:p>
            <a:pPr marL="45720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 последующие годы обучения (2, 3, 4): </a:t>
            </a:r>
            <a:r>
              <a:rPr lang="ru-RU" sz="9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 1 полугодие – до 15 сентября, за 2 полугодие – до 01 февраля.</a:t>
            </a:r>
            <a:endParaRPr lang="ru-RU" sz="9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11188" y="3789363"/>
          <a:ext cx="7921625" cy="16129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4103"/>
                <a:gridCol w="4248872"/>
                <a:gridCol w="1368281"/>
                <a:gridCol w="1800369"/>
              </a:tblGrid>
              <a:tr h="16129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 Black" panose="020B0A04020102020204" pitchFamily="34" charset="0"/>
                        </a:rPr>
                        <a:t>3.</a:t>
                      </a:r>
                      <a:endParaRPr lang="ru-RU" sz="12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«Организация образовательной деятельности в области русского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языка и литературы»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(520 часов)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 dirty="0" err="1" smtClean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Тьютор</a:t>
                      </a:r>
                      <a:r>
                        <a:rPr lang="ru-RU" sz="1200" u="sng" dirty="0" smtClean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: Иванова Ирина Витальевна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(ауд.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309,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корпус 1)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5" marR="6858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3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года (по 9 месяцев) и 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itchFamily="34" charset="0"/>
                        </a:rPr>
                        <a:t>5 месяцев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5" marR="6858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800" b="1" u="sng" dirty="0" smtClean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sng" dirty="0" smtClea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52 100 руб.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*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1 год – 11 000 р.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2 год – 15 900 р.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3 год – 15 900 р.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4 год –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9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 300 р.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5" marR="6858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Группа 6"/>
          <p:cNvGrpSpPr>
            <a:grpSpLocks/>
          </p:cNvGrpSpPr>
          <p:nvPr/>
        </p:nvGrpSpPr>
        <p:grpSpPr bwMode="auto">
          <a:xfrm>
            <a:off x="900113" y="4868863"/>
            <a:ext cx="7488237" cy="1296987"/>
            <a:chOff x="1115616" y="2146448"/>
            <a:chExt cx="7165477" cy="3336611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109450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+mn-cs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6564" y="5086914"/>
              <a:ext cx="5085864" cy="39614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+mn-cs"/>
              </a:endParaRPr>
            </a:p>
          </p:txBody>
        </p:sp>
      </p:grpSp>
      <p:sp>
        <p:nvSpPr>
          <p:cNvPr id="41987" name="Rectangle 2"/>
          <p:cNvSpPr>
            <a:spLocks noChangeArrowheads="1"/>
          </p:cNvSpPr>
          <p:nvPr/>
        </p:nvSpPr>
        <p:spPr bwMode="auto">
          <a:xfrm>
            <a:off x="0" y="0"/>
            <a:ext cx="35412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1188" y="765175"/>
            <a:ext cx="7561262" cy="5603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838200"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bg2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838200"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50" i="1" dirty="0">
                <a:latin typeface="Times New Roman" panose="0202060305040502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ru-RU" sz="16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04838" y="5445125"/>
            <a:ext cx="7921625" cy="9048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Оплата за обучение по программам профессиональной переподготовки осуществляется </a:t>
            </a:r>
            <a:r>
              <a:rPr lang="ru-RU" sz="9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по годам обучения с возможной рассрочкой платежа по полугодиям (в размере 50% стоимости года обучения)</a:t>
            </a:r>
            <a:r>
              <a:rPr lang="ru-RU" sz="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 </a:t>
            </a:r>
          </a:p>
          <a:p>
            <a:pPr marL="45720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 1 год обучения: </a:t>
            </a:r>
            <a:r>
              <a:rPr lang="ru-RU" sz="9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 1 полугодие – до 04 октября</a:t>
            </a:r>
            <a:r>
              <a:rPr lang="ru-RU" sz="9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за 2 полугодие – до 01 февраля;</a:t>
            </a:r>
          </a:p>
          <a:p>
            <a:pPr marL="457200" algn="just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 последующие годы обучения (2, 3, 4): </a:t>
            </a:r>
            <a:r>
              <a:rPr lang="ru-RU" sz="9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 1 полугодие – до 15 сентября, за 2 полугодие – до 01 февраля.</a:t>
            </a:r>
            <a:endParaRPr lang="ru-RU" sz="900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457200" algn="just"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defRPr/>
            </a:pPr>
            <a:endParaRPr lang="ru-RU" sz="1000" u="sng" dirty="0">
              <a:solidFill>
                <a:srgbClr val="FF0000"/>
              </a:solidFill>
              <a:latin typeface="Arial Black" panose="020B0A0402010202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611188" y="606425"/>
          <a:ext cx="7921625" cy="14922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6436"/>
                <a:gridCol w="4248472"/>
                <a:gridCol w="1433636"/>
                <a:gridCol w="1663081"/>
              </a:tblGrid>
              <a:tr h="149225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 Black" panose="020B0A04020102020204" pitchFamily="34" charset="0"/>
                        </a:rPr>
                        <a:t>4.</a:t>
                      </a:r>
                      <a:endParaRPr lang="ru-RU" sz="1200" dirty="0"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«Организация образовательной деятельности в области математики»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(520 часов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)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u="sng" dirty="0" err="1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Тьютор</a:t>
                      </a:r>
                      <a:r>
                        <a:rPr lang="ru-RU" sz="1200" u="sng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: Климова Ольга Владимировна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(ауд.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405,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корпус 1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) 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6" marR="68586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3 года (по 9 месяцев) и 5 месяцев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6" marR="68586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b="1" u="sng" dirty="0" smtClean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sng" dirty="0" smtClea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52 100 руб.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*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1 год – 11 000 р.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2 год – 15 900 р.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3 год – 15 900 р.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4 год –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9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 300 р.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6" marR="68586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11188" y="2133600"/>
          <a:ext cx="7921625" cy="18928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6490"/>
                <a:gridCol w="4248871"/>
                <a:gridCol w="1440295"/>
                <a:gridCol w="1655969"/>
              </a:tblGrid>
              <a:tr h="18923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 Black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</a:t>
                      </a:r>
                      <a:endParaRPr lang="ru-RU" sz="1200" dirty="0">
                        <a:effectLst/>
                        <a:latin typeface="Arial Black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7" marR="68587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«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Руководитель физического воспитания в дошкольном образовательном учреждении»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(520 часов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)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u="sng" baseline="0" dirty="0" err="1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Тьютор</a:t>
                      </a:r>
                      <a:r>
                        <a:rPr lang="ru-RU" sz="1200" b="0" u="sng" baseline="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: Дубинина Елена Юрьевна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u="sng" baseline="0" dirty="0" smtClean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u="sng" baseline="0" dirty="0" smtClean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baseline="0" dirty="0" smtClean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7" marR="68587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3 года (по 9 месяцев) и 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5 месяцев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7" marR="68587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sng" dirty="0" smtClea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52 100 руб.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*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1 год – 11 000 р.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2 год – 15 900 р.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3 год – 15 900 р.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4 год –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9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 300 р.</a:t>
                      </a: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7" marR="68587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752527"/>
              </p:ext>
            </p:extLst>
          </p:nvPr>
        </p:nvGraphicFramePr>
        <p:xfrm>
          <a:off x="1187450" y="3213100"/>
          <a:ext cx="4248150" cy="1584052"/>
        </p:xfrm>
        <a:graphic>
          <a:graphicData uri="http://schemas.openxmlformats.org/drawingml/2006/table">
            <a:tbl>
              <a:tblPr/>
              <a:tblGrid>
                <a:gridCol w="4248150"/>
              </a:tblGrid>
              <a:tr h="15840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u="sng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23.09.2026г.:</a:t>
                      </a:r>
                      <a:r>
                        <a:rPr lang="ru-RU" sz="85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ауд. 307 в, корпус 1 (11.35 – 13.05), ауд. 307, корпус 1 (13.15 – 16.20),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u="sng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25.09.2026г.:</a:t>
                      </a:r>
                      <a:r>
                        <a:rPr lang="ru-RU" sz="85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ауд. 305, корпус 1 (08.00 – 16.20),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u="sng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26.09.2026г.:</a:t>
                      </a:r>
                      <a:r>
                        <a:rPr lang="ru-RU" sz="85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ауд. 108, корпус 1 (09.40 – 13.05</a:t>
                      </a:r>
                      <a:r>
                        <a:rPr lang="ru-RU" sz="85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),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50" b="1" u="sng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30.09.2026г.:</a:t>
                      </a:r>
                      <a:r>
                        <a:rPr lang="ru-RU" sz="85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ауд. 307 в, корпус 1 (11.35 – 13.05), ауд. 307, корпус 1 (13.15 – 16.20)</a:t>
                      </a:r>
                      <a:endParaRPr lang="ru-RU" sz="85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2E7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611188" y="4005263"/>
          <a:ext cx="7921625" cy="13557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6490"/>
                <a:gridCol w="4248872"/>
                <a:gridCol w="1440295"/>
                <a:gridCol w="1655968"/>
              </a:tblGrid>
              <a:tr h="135572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Arial Black" pitchFamily="34" charset="0"/>
                        </a:rPr>
                        <a:t>6.</a:t>
                      </a:r>
                      <a:endParaRPr lang="ru-RU" sz="1200" b="1" dirty="0">
                        <a:effectLst/>
                        <a:latin typeface="Arial Black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4" marR="68584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«Организация образовательной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деятельности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в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области психологии»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(520 часов)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sng" dirty="0" err="1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Тьютор</a:t>
                      </a:r>
                      <a:r>
                        <a:rPr lang="ru-RU" sz="1200" b="1" u="sng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: </a:t>
                      </a:r>
                      <a:r>
                        <a:rPr lang="ru-RU" sz="1200" b="1" u="sng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Белобородова Ирина Николаевна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(ауд. 204, корпус 2)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4" marR="6858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3 года (по 9 месяцев) и </a:t>
                      </a:r>
                      <a:endParaRPr lang="ru-RU" sz="1200" b="1" dirty="0" smtClean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5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месяцев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4" marR="6858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u="sng" dirty="0" smtClea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5</a:t>
                      </a:r>
                      <a:r>
                        <a:rPr lang="ru-RU" sz="1200" u="sng" dirty="0" smtClea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0 800 руб.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*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1 год –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14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00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 р.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2 год –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14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00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 р.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3 год –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1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3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50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0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 р.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4 год –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9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 300 р.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Arial Black" panose="020B0A0402010202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4" marR="68584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Группа 6"/>
          <p:cNvGrpSpPr>
            <a:grpSpLocks/>
          </p:cNvGrpSpPr>
          <p:nvPr/>
        </p:nvGrpSpPr>
        <p:grpSpPr bwMode="auto">
          <a:xfrm>
            <a:off x="1285875" y="2357438"/>
            <a:ext cx="7643813" cy="3097212"/>
            <a:chOff x="1115616" y="2146448"/>
            <a:chExt cx="7165477" cy="3336611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10945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+mn-cs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4582"/>
              <a:ext cx="5085033" cy="39847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+mn-cs"/>
              </a:endParaRPr>
            </a:p>
          </p:txBody>
        </p:sp>
      </p:grpSp>
      <p:sp>
        <p:nvSpPr>
          <p:cNvPr id="44035" name="Rectangle 2"/>
          <p:cNvSpPr>
            <a:spLocks noChangeArrowheads="1"/>
          </p:cNvSpPr>
          <p:nvPr/>
        </p:nvSpPr>
        <p:spPr bwMode="auto">
          <a:xfrm>
            <a:off x="0" y="0"/>
            <a:ext cx="35412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1187" y="692696"/>
            <a:ext cx="7921625" cy="64468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marL="228600">
              <a:tabLst>
                <a:tab pos="1755775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2950" indent="-285750">
              <a:tabLst>
                <a:tab pos="1755775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>
              <a:tabLst>
                <a:tab pos="1755775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>
              <a:tabLst>
                <a:tab pos="1755775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>
              <a:tabLst>
                <a:tab pos="1755775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1755775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1755775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1755775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1755775" algn="l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algn="ctr">
              <a:lnSpc>
                <a:spcPct val="115000"/>
              </a:lnSpc>
              <a:defRPr/>
            </a:pPr>
            <a:endParaRPr lang="ru-RU" altLang="ru-RU" i="1" dirty="0" smtClean="0">
              <a:solidFill>
                <a:schemeClr val="bg2"/>
              </a:solidFill>
              <a:latin typeface="Times New Roman" pitchFamily="18" charset="0"/>
              <a:ea typeface="Times New Roman" pitchFamily="18" charset="0"/>
              <a:cs typeface="Calibri" pitchFamily="34" charset="0"/>
            </a:endParaRPr>
          </a:p>
          <a:p>
            <a:pPr algn="ctr">
              <a:defRPr/>
            </a:pPr>
            <a:r>
              <a:rPr lang="ru-RU" alt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Calibri" pitchFamily="34" charset="0"/>
              </a:rPr>
              <a:t>Начало занятий по программам дополнительного профессионального образования:</a:t>
            </a:r>
          </a:p>
          <a:p>
            <a:pPr algn="ctr">
              <a:defRPr/>
            </a:pPr>
            <a:endParaRPr lang="ru-RU" altLang="ru-RU" sz="800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  <a:cs typeface="Calibri" pitchFamily="34" charset="0"/>
            </a:endParaRPr>
          </a:p>
          <a:p>
            <a:pPr>
              <a:defRPr/>
            </a:pPr>
            <a:r>
              <a:rPr lang="ru-RU" altLang="ru-RU" sz="1600" b="1" u="heavy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Calibri" pitchFamily="34" charset="0"/>
              </a:rPr>
              <a:t>С 06 октября 2026г.,</a:t>
            </a:r>
            <a:r>
              <a:rPr lang="ru-RU" altLang="ru-RU" sz="1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lang="ru-RU" altLang="ru-RU" sz="14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Calibri" pitchFamily="34" charset="0"/>
              </a:rPr>
              <a:t>по степени укомплектованности групп.  </a:t>
            </a:r>
            <a:r>
              <a:rPr lang="ru-RU" altLang="ru-RU" sz="16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Calibri" pitchFamily="34" charset="0"/>
              </a:rPr>
              <a:t>Минимальное количество обучающихся в группе – 10 чел.!</a:t>
            </a:r>
          </a:p>
          <a:p>
            <a:pPr>
              <a:defRPr/>
            </a:pPr>
            <a:r>
              <a:rPr lang="ru-RU" altLang="ru-RU" sz="16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Calibri" pitchFamily="34" charset="0"/>
              </a:rPr>
              <a:t> </a:t>
            </a:r>
            <a:endParaRPr lang="ru-RU" altLang="ru-RU" sz="800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Times New Roman" pitchFamily="18" charset="0"/>
              <a:cs typeface="Calibri" pitchFamily="34" charset="0"/>
            </a:endParaRPr>
          </a:p>
          <a:p>
            <a:pPr algn="ctr">
              <a:defRPr/>
            </a:pPr>
            <a:r>
              <a:rPr lang="ru-RU" altLang="ru-RU" sz="1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Calibri" pitchFamily="34" charset="0"/>
              </a:rPr>
              <a:t>Целевая аудитория слушателей:</a:t>
            </a:r>
          </a:p>
          <a:p>
            <a:pPr algn="ctr">
              <a:defRPr/>
            </a:pPr>
            <a:endParaRPr lang="ru-RU" altLang="ru-RU" sz="800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Times New Roman" pitchFamily="18" charset="0"/>
              <a:cs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ru-RU" altLang="ru-RU" sz="1400" kern="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Calibri" pitchFamily="34" charset="0"/>
              </a:rPr>
              <a:t> студенты очной/заочной форм обучения ГБПОУ РО «ДПК», получающие среднее профессиональное образование;</a:t>
            </a:r>
          </a:p>
          <a:p>
            <a:pPr>
              <a:defRPr/>
            </a:pPr>
            <a:endParaRPr lang="ru-RU" altLang="ru-RU" sz="1400" kern="0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Times New Roman" pitchFamily="18" charset="0"/>
              <a:cs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ru-RU" altLang="ru-RU" sz="14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Calibri" pitchFamily="34" charset="0"/>
              </a:rPr>
              <a:t> сторонние граждане, имеющие / получающие среднее профессиональное / высшее образование.</a:t>
            </a:r>
          </a:p>
          <a:p>
            <a:pPr>
              <a:buFont typeface="Arial" charset="0"/>
              <a:buChar char="•"/>
              <a:defRPr/>
            </a:pPr>
            <a:endParaRPr lang="ru-RU" altLang="ru-RU" sz="1600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Times New Roman" pitchFamily="18" charset="0"/>
              <a:cs typeface="Calibri" pitchFamily="34" charset="0"/>
            </a:endParaRPr>
          </a:p>
          <a:p>
            <a:pPr algn="ctr">
              <a:defRPr/>
            </a:pPr>
            <a:r>
              <a:rPr lang="ru-RU" altLang="ru-RU" sz="16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Calibri" pitchFamily="34" charset="0"/>
              </a:rPr>
              <a:t> </a:t>
            </a:r>
            <a:r>
              <a:rPr lang="ru-RU" altLang="ru-RU" sz="1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Calibri" pitchFamily="34" charset="0"/>
              </a:rPr>
              <a:t>Перечень необходимых документов для зачисления:</a:t>
            </a:r>
            <a:endParaRPr lang="ru-RU" altLang="ru-RU" sz="16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Times New Roman" pitchFamily="18" charset="0"/>
              <a:cs typeface="Calibri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alt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lang="ru-RU" altLang="ru-RU" sz="1400" dirty="0" smtClean="0">
                <a:solidFill>
                  <a:schemeClr val="bg1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копия документа, удостоверяющего личность </a:t>
            </a:r>
            <a:r>
              <a:rPr lang="ru-RU" altLang="ru-RU" sz="1400" u="sng" dirty="0" smtClean="0">
                <a:solidFill>
                  <a:schemeClr val="bg1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слушателя</a:t>
            </a:r>
            <a:r>
              <a:rPr lang="ru-RU" altLang="ru-RU" sz="1400" dirty="0" smtClean="0">
                <a:solidFill>
                  <a:schemeClr val="bg1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 (копия паспорта с пропиской);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altLang="ru-RU" sz="1400" dirty="0" smtClean="0">
                <a:solidFill>
                  <a:schemeClr val="bg1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 копия </a:t>
            </a:r>
            <a:r>
              <a:rPr lang="ru-RU" altLang="ru-RU" sz="1400" dirty="0">
                <a:solidFill>
                  <a:schemeClr val="bg1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документа, удостоверяющего личность </a:t>
            </a:r>
            <a:r>
              <a:rPr lang="ru-RU" altLang="ru-RU" sz="1400" u="sng" dirty="0" smtClean="0">
                <a:solidFill>
                  <a:schemeClr val="bg1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родителя</a:t>
            </a:r>
            <a:r>
              <a:rPr lang="ru-RU" altLang="ru-RU" sz="1400" dirty="0" smtClean="0">
                <a:solidFill>
                  <a:schemeClr val="bg1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 несовершеннолетнего слушателя (копия паспорта </a:t>
            </a:r>
            <a:r>
              <a:rPr lang="ru-RU" altLang="ru-RU" sz="1400" dirty="0">
                <a:solidFill>
                  <a:schemeClr val="bg1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с </a:t>
            </a:r>
            <a:r>
              <a:rPr lang="ru-RU" altLang="ru-RU" sz="1400" dirty="0" smtClean="0">
                <a:solidFill>
                  <a:schemeClr val="bg1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пропиской);</a:t>
            </a:r>
            <a:endParaRPr lang="ru-RU" altLang="ru-RU" sz="1400" dirty="0">
              <a:solidFill>
                <a:schemeClr val="bg1"/>
              </a:solidFill>
              <a:latin typeface="Arial Black" pitchFamily="34" charset="0"/>
              <a:ea typeface="Times New Roman" pitchFamily="18" charset="0"/>
              <a:cs typeface="Calibri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altLang="ru-RU" sz="1400" dirty="0" smtClean="0">
                <a:solidFill>
                  <a:schemeClr val="bg1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 одна фотография 3х4 </a:t>
            </a:r>
            <a:r>
              <a:rPr lang="ru-RU" altLang="ru-RU" sz="1400" u="sng" dirty="0" smtClean="0">
                <a:solidFill>
                  <a:schemeClr val="bg1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слушателя </a:t>
            </a:r>
            <a:r>
              <a:rPr lang="ru-RU" altLang="ru-RU" sz="1400" dirty="0" smtClean="0">
                <a:solidFill>
                  <a:schemeClr val="bg1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(черно-белая или цветная);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altLang="ru-RU" sz="1400" dirty="0" smtClean="0">
                <a:solidFill>
                  <a:schemeClr val="bg1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 копия СНИЛС </a:t>
            </a:r>
            <a:r>
              <a:rPr lang="ru-RU" altLang="ru-RU" sz="1400" u="sng" dirty="0" smtClean="0">
                <a:solidFill>
                  <a:schemeClr val="bg1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слушателя</a:t>
            </a:r>
            <a:r>
              <a:rPr lang="ru-RU" altLang="ru-RU" sz="1400" dirty="0" smtClean="0">
                <a:solidFill>
                  <a:schemeClr val="bg1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;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altLang="ru-RU" sz="1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Calibri" pitchFamily="34" charset="0"/>
              </a:rPr>
              <a:t> заявление;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altLang="ru-RU" sz="1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Calibri" pitchFamily="34" charset="0"/>
              </a:rPr>
              <a:t> согласие на обработку персональных данных;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altLang="ru-RU" sz="1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Calibri" pitchFamily="34" charset="0"/>
              </a:rPr>
              <a:t> договор на обучение по программе.</a:t>
            </a:r>
          </a:p>
          <a:p>
            <a:pPr>
              <a:defRPr/>
            </a:pPr>
            <a:r>
              <a:rPr lang="ru-RU" altLang="ru-RU" sz="16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Calibri" pitchFamily="34" charset="0"/>
              </a:rPr>
              <a:t> </a:t>
            </a:r>
            <a:endParaRPr lang="ru-RU" altLang="ru-RU" sz="1600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Times New Roman" pitchFamily="18" charset="0"/>
              <a:cs typeface="Calibri" pitchFamily="34" charset="0"/>
            </a:endParaRPr>
          </a:p>
          <a:p>
            <a:pPr algn="ctr">
              <a:lnSpc>
                <a:spcPct val="115000"/>
              </a:lnSpc>
              <a:defRPr/>
            </a:pPr>
            <a:endParaRPr lang="ru-RU" altLang="ru-RU" sz="1600" dirty="0" smtClean="0">
              <a:solidFill>
                <a:schemeClr val="bg2"/>
              </a:solidFill>
              <a:latin typeface="Calibri" pitchFamily="34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defRPr/>
            </a:pPr>
            <a:r>
              <a:rPr lang="ru-RU" altLang="ru-RU" sz="1000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altLang="ru-RU" sz="1600" dirty="0" smtClean="0">
              <a:latin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8" name="Группа 6"/>
          <p:cNvGrpSpPr>
            <a:grpSpLocks/>
          </p:cNvGrpSpPr>
          <p:nvPr/>
        </p:nvGrpSpPr>
        <p:grpSpPr bwMode="auto">
          <a:xfrm>
            <a:off x="1285875" y="2357438"/>
            <a:ext cx="7643813" cy="3097212"/>
            <a:chOff x="1115616" y="2146448"/>
            <a:chExt cx="7165477" cy="3336611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15616" y="2146448"/>
              <a:ext cx="7165477" cy="10945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+mn-cs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4582"/>
              <a:ext cx="5085033" cy="39847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+mn-cs"/>
              </a:endParaRPr>
            </a:p>
          </p:txBody>
        </p:sp>
      </p:grpSp>
      <p:sp>
        <p:nvSpPr>
          <p:cNvPr id="45059" name="Rectangle 2"/>
          <p:cNvSpPr>
            <a:spLocks noChangeArrowheads="1"/>
          </p:cNvSpPr>
          <p:nvPr/>
        </p:nvSpPr>
        <p:spPr bwMode="auto">
          <a:xfrm>
            <a:off x="0" y="0"/>
            <a:ext cx="35412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>
              <a:solidFill>
                <a:schemeClr val="tx1"/>
              </a:solidFill>
            </a:endParaRPr>
          </a:p>
        </p:txBody>
      </p:sp>
      <p:sp>
        <p:nvSpPr>
          <p:cNvPr id="45060" name="Прямоугольник 6"/>
          <p:cNvSpPr>
            <a:spLocks noChangeArrowheads="1"/>
          </p:cNvSpPr>
          <p:nvPr/>
        </p:nvSpPr>
        <p:spPr bwMode="auto">
          <a:xfrm>
            <a:off x="611188" y="765175"/>
            <a:ext cx="7561262" cy="613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tabLst>
                <a:tab pos="1755775" algn="l"/>
              </a:tabLst>
              <a:defRPr>
                <a:solidFill>
                  <a:srgbClr val="404040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tabLst>
                <a:tab pos="1755775" algn="l"/>
              </a:tabLst>
              <a:defRPr sz="1600">
                <a:solidFill>
                  <a:srgbClr val="404040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tabLst>
                <a:tab pos="1755775" algn="l"/>
              </a:tabLst>
              <a:defRPr sz="1400">
                <a:solidFill>
                  <a:srgbClr val="404040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tabLst>
                <a:tab pos="1755775" algn="l"/>
              </a:tabLst>
              <a:defRPr sz="1200">
                <a:solidFill>
                  <a:srgbClr val="404040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ts val="1000"/>
              </a:spcBef>
              <a:buClr>
                <a:schemeClr val="accent1"/>
              </a:buClr>
              <a:buSzPct val="80000"/>
              <a:buFont typeface="Wingdings 3" pitchFamily="18" charset="2"/>
              <a:buChar char=""/>
              <a:tabLst>
                <a:tab pos="1755775" algn="l"/>
              </a:tabLst>
              <a:defRPr sz="1200">
                <a:solidFill>
                  <a:srgbClr val="404040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tabLst>
                <a:tab pos="1755775" algn="l"/>
              </a:tabLst>
              <a:defRPr sz="1200">
                <a:solidFill>
                  <a:srgbClr val="404040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tabLst>
                <a:tab pos="1755775" algn="l"/>
              </a:tabLst>
              <a:defRPr sz="1200">
                <a:solidFill>
                  <a:srgbClr val="404040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tabLst>
                <a:tab pos="1755775" algn="l"/>
              </a:tabLst>
              <a:defRPr sz="1200">
                <a:solidFill>
                  <a:srgbClr val="404040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itchFamily="18" charset="2"/>
              <a:buChar char=""/>
              <a:tabLst>
                <a:tab pos="1755775" algn="l"/>
              </a:tabLst>
              <a:defRPr sz="1200">
                <a:solidFill>
                  <a:srgbClr val="404040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lnSpc>
                <a:spcPct val="115000"/>
              </a:lnSpc>
              <a:spcBef>
                <a:spcPct val="0"/>
              </a:spcBef>
              <a:buClrTx/>
              <a:buSzTx/>
              <a:buFontTx/>
              <a:buNone/>
            </a:pPr>
            <a:endParaRPr lang="ru-RU" altLang="ru-RU" sz="400" i="1" dirty="0">
              <a:solidFill>
                <a:schemeClr val="bg2"/>
              </a:solidFill>
              <a:latin typeface="Times New Roman" pitchFamily="18" charset="0"/>
              <a:ea typeface="Times New Roman" pitchFamily="18" charset="0"/>
              <a:cs typeface="Calibri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 u="sng" dirty="0">
                <a:solidFill>
                  <a:srgbClr val="FFFF00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Заключение договоров со слушателями: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800" dirty="0">
              <a:solidFill>
                <a:schemeClr val="bg2"/>
              </a:solidFill>
              <a:ea typeface="Times New Roman" pitchFamily="18" charset="0"/>
              <a:cs typeface="Calibri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600" b="1" u="sng" dirty="0">
              <a:solidFill>
                <a:srgbClr val="FFFF00"/>
              </a:solidFill>
              <a:latin typeface="Arial Black" pitchFamily="34" charset="0"/>
              <a:ea typeface="Times New Roman" pitchFamily="18" charset="0"/>
              <a:cs typeface="Calibri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600" b="1" u="sng" dirty="0">
              <a:solidFill>
                <a:srgbClr val="FFFF00"/>
              </a:solidFill>
              <a:latin typeface="Arial Black" pitchFamily="34" charset="0"/>
              <a:ea typeface="Times New Roman" pitchFamily="18" charset="0"/>
              <a:cs typeface="Calibri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600" b="1" u="sng" dirty="0">
              <a:solidFill>
                <a:srgbClr val="FFFF00"/>
              </a:solidFill>
              <a:latin typeface="Arial Black" pitchFamily="34" charset="0"/>
              <a:ea typeface="Times New Roman" pitchFamily="18" charset="0"/>
              <a:cs typeface="Calibri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600" b="1" u="sng" dirty="0">
              <a:solidFill>
                <a:srgbClr val="FFFF00"/>
              </a:solidFill>
              <a:latin typeface="Arial Black" pitchFamily="34" charset="0"/>
              <a:ea typeface="Times New Roman" pitchFamily="18" charset="0"/>
              <a:cs typeface="Calibri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600" b="1" u="sng" dirty="0">
              <a:solidFill>
                <a:srgbClr val="FFFF00"/>
              </a:solidFill>
              <a:latin typeface="Arial Black" pitchFamily="34" charset="0"/>
              <a:ea typeface="Times New Roman" pitchFamily="18" charset="0"/>
              <a:cs typeface="Calibri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600" b="1" u="sng" dirty="0">
              <a:solidFill>
                <a:srgbClr val="FFFF00"/>
              </a:solidFill>
              <a:latin typeface="Arial Black" pitchFamily="34" charset="0"/>
              <a:ea typeface="Times New Roman" pitchFamily="18" charset="0"/>
              <a:cs typeface="Calibri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600" b="1" u="sng" dirty="0">
              <a:solidFill>
                <a:srgbClr val="FFFF00"/>
              </a:solidFill>
              <a:latin typeface="Arial Black" pitchFamily="34" charset="0"/>
              <a:ea typeface="Times New Roman" pitchFamily="18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600" dirty="0">
              <a:solidFill>
                <a:schemeClr val="bg2"/>
              </a:solidFill>
              <a:latin typeface="Arial Black" pitchFamily="34" charset="0"/>
              <a:ea typeface="Times New Roman" pitchFamily="18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schemeClr val="bg2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по адресу: </a:t>
            </a:r>
            <a:r>
              <a:rPr lang="ru-RU" altLang="ru-RU" sz="1600" b="1" dirty="0">
                <a:solidFill>
                  <a:schemeClr val="bg2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г. Ростов-на-Дону, пр. Ленина, 92,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 dirty="0">
                <a:solidFill>
                  <a:schemeClr val="bg2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ГБПОУ РО «ДПК», корпус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800" b="1" dirty="0">
              <a:solidFill>
                <a:schemeClr val="bg2"/>
              </a:solidFill>
              <a:latin typeface="Arial Black" pitchFamily="34" charset="0"/>
              <a:ea typeface="Times New Roman" pitchFamily="18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 3" pitchFamily="18" charset="2"/>
              <a:buNone/>
            </a:pPr>
            <a:r>
              <a:rPr lang="ru-RU" altLang="ru-RU" sz="1600" b="1" dirty="0">
                <a:solidFill>
                  <a:srgbClr val="FFFF00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Центр дополнительного образования,</a:t>
            </a:r>
            <a:r>
              <a:rPr lang="ru-RU" altLang="ru-RU" sz="1600" b="1" dirty="0">
                <a:solidFill>
                  <a:schemeClr val="bg2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lang="ru-RU" altLang="ru-RU" sz="1600" b="1" dirty="0">
                <a:solidFill>
                  <a:srgbClr val="FFFF00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кабинет № 401, корп. 1</a:t>
            </a:r>
            <a:endParaRPr lang="ru-RU" altLang="ru-RU" sz="1600" b="1" dirty="0">
              <a:solidFill>
                <a:schemeClr val="bg2"/>
              </a:solidFill>
              <a:latin typeface="Arial Black" pitchFamily="34" charset="0"/>
              <a:ea typeface="Times New Roman" pitchFamily="18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800" b="1" dirty="0">
                <a:solidFill>
                  <a:schemeClr val="bg2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 </a:t>
            </a:r>
            <a:endParaRPr lang="ru-RU" altLang="ru-RU" sz="800" dirty="0">
              <a:solidFill>
                <a:schemeClr val="bg2"/>
              </a:solidFill>
              <a:latin typeface="Arial Black" pitchFamily="34" charset="0"/>
              <a:ea typeface="Times New Roman" pitchFamily="18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 dirty="0">
                <a:solidFill>
                  <a:srgbClr val="FFFF00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Телефон Центра:</a:t>
            </a:r>
            <a:r>
              <a:rPr lang="ru-RU" altLang="ru-RU" sz="1600" b="1" dirty="0">
                <a:solidFill>
                  <a:schemeClr val="bg2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 (863) 293-03-74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800" b="1" dirty="0">
              <a:solidFill>
                <a:schemeClr val="bg2"/>
              </a:solidFill>
              <a:latin typeface="Arial Black" pitchFamily="34" charset="0"/>
              <a:ea typeface="Times New Roman" pitchFamily="18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 dirty="0">
                <a:solidFill>
                  <a:srgbClr val="FFFF00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Контактные лица: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 dirty="0">
                <a:solidFill>
                  <a:schemeClr val="bg2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Сулин Денис Викторович, </a:t>
            </a:r>
            <a:r>
              <a:rPr lang="ru-RU" altLang="ru-RU" sz="1400" b="1" i="1" dirty="0">
                <a:solidFill>
                  <a:schemeClr val="bg2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руководитель Центра дополнительного образования,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800" b="1" i="1" dirty="0">
              <a:solidFill>
                <a:schemeClr val="bg2"/>
              </a:solidFill>
              <a:latin typeface="Arial Black" pitchFamily="34" charset="0"/>
              <a:ea typeface="Times New Roman" pitchFamily="18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 err="1">
                <a:solidFill>
                  <a:schemeClr val="bg2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Безгодько</a:t>
            </a:r>
            <a:r>
              <a:rPr lang="ru-RU" altLang="ru-RU" sz="1600" dirty="0">
                <a:solidFill>
                  <a:schemeClr val="bg2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 Елена Васильевна, </a:t>
            </a:r>
            <a:r>
              <a:rPr lang="ru-RU" altLang="ru-RU" sz="1400" i="1" dirty="0">
                <a:solidFill>
                  <a:schemeClr val="bg2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методист Центра</a:t>
            </a:r>
            <a:r>
              <a:rPr lang="ru-RU" altLang="ru-RU" sz="1400" dirty="0">
                <a:solidFill>
                  <a:schemeClr val="bg2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800" dirty="0">
              <a:solidFill>
                <a:schemeClr val="bg2"/>
              </a:solidFill>
              <a:latin typeface="Arial Black" pitchFamily="34" charset="0"/>
              <a:ea typeface="Times New Roman" pitchFamily="18" charset="0"/>
              <a:cs typeface="Calibri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>
                <a:solidFill>
                  <a:srgbClr val="FFFF00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Режим работы Центра:</a:t>
            </a:r>
            <a:r>
              <a:rPr lang="ru-RU" altLang="ru-RU" sz="1600" dirty="0">
                <a:solidFill>
                  <a:schemeClr val="bg2"/>
                </a:solidFill>
                <a:latin typeface="Arial Black" pitchFamily="34" charset="0"/>
                <a:ea typeface="Times New Roman" pitchFamily="18" charset="0"/>
                <a:cs typeface="Calibri" pitchFamily="34" charset="0"/>
              </a:rPr>
              <a:t> понедельник – четверг: 09:00 – 17:00,   			             пятница: 09:00 – 16:00 </a:t>
            </a:r>
          </a:p>
          <a:p>
            <a:pPr eaLnBrk="1" hangingPunct="1">
              <a:lnSpc>
                <a:spcPct val="115000"/>
              </a:lnSpc>
              <a:spcBef>
                <a:spcPct val="0"/>
              </a:spcBef>
              <a:buClrTx/>
              <a:buSzTx/>
              <a:buFontTx/>
              <a:buNone/>
            </a:pPr>
            <a:endParaRPr lang="ru-RU" altLang="ru-RU" sz="1600" dirty="0">
              <a:solidFill>
                <a:schemeClr val="bg2"/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algn="ctr" eaLnBrk="1" hangingPunct="1">
              <a:lnSpc>
                <a:spcPct val="11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 i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Calibri" pitchFamily="34" charset="0"/>
              </a:rPr>
              <a:t> </a:t>
            </a:r>
            <a:endParaRPr lang="ru-RU" altLang="ru-RU" sz="1600" dirty="0">
              <a:solidFill>
                <a:schemeClr val="tx1"/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00113" y="1484313"/>
          <a:ext cx="7127876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3938"/>
                <a:gridCol w="3563938"/>
              </a:tblGrid>
              <a:tr h="1676400">
                <a:tc>
                  <a:txBody>
                    <a:bodyPr/>
                    <a:lstStyle/>
                    <a:p>
                      <a:endParaRPr lang="ru-RU" sz="800" b="1" i="1" u="sng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800" b="1" u="sng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26.09.2026г., </a:t>
                      </a:r>
                    </a:p>
                    <a:p>
                      <a:pPr algn="ctr"/>
                      <a:r>
                        <a:rPr lang="ru-RU" sz="1800" b="1" u="sng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28.09.2026г.</a:t>
                      </a:r>
                      <a:r>
                        <a:rPr lang="ru-RU" sz="1800" b="1" u="sng" baseline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03.10.2026г.</a:t>
                      </a:r>
                      <a:endParaRPr lang="ru-RU" sz="1800" b="1" u="sng" dirty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800" dirty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800" b="1" u="sng" dirty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8" marR="91428" marT="45755" marB="45755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u="sng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14.45 </a:t>
                      </a:r>
                      <a:r>
                        <a:rPr lang="ru-RU" sz="2000" u="sng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17.00 </a:t>
                      </a:r>
                    </a:p>
                    <a:p>
                      <a:pPr algn="ctr"/>
                      <a:r>
                        <a:rPr lang="ru-RU" sz="1600" u="sng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(ДАТА,</a:t>
                      </a:r>
                      <a:r>
                        <a:rPr lang="ru-RU" sz="1600" u="sng" baseline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u="sng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И МЕСТО ЗАКЛЮЧЕНИЯ ДОГОВОРОВ БУДУТ СООБЩЕНЫ ДОПОЛНИТЕЛЬНО ТЬЮТОРОМ ПРОГРАММЫ!!!)</a:t>
                      </a:r>
                      <a:endParaRPr lang="ru-RU" sz="1600" u="sng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28" marR="91428" marT="45755" marB="45755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 (конференц-зал)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EC7F02AD-9687-440F-A9DF-FAA6F22270D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1768</TotalTime>
  <Words>817</Words>
  <Application>Microsoft Office PowerPoint</Application>
  <PresentationFormat>Экран (4:3)</PresentationFormat>
  <Paragraphs>193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Ион (конференц-зал)</vt:lpstr>
      <vt:lpstr>Презентация PowerPoint</vt:lpstr>
      <vt:lpstr>Лицензия на осуществление образовательной деятельности (стр. 1) </vt:lpstr>
      <vt:lpstr>Лицензия на осуществление образовательной деятельности (стр. 2)</vt:lpstr>
      <vt:lpstr>Приложение к лицензии на осуществление образовательной деятельности (стр. 1)</vt:lpstr>
      <vt:lpstr>Приложение к лицензии на осуществление  образовательной деятельности (ДПО)</vt:lpstr>
      <vt:lpstr>          Центр дополнительного образования предлагает обучение по следующим видам дополнительных профессиональных образовательных программ и программам профессионального обучения:   1. Программы повышения квалификации  (от 16 до 250 часов);  2. Программы профессиональной переподготовки (251 час и более);  3. Основные программы профессионального обучения (программы подготовки рабочих, должностей служащих). </vt:lpstr>
      <vt:lpstr>1. Программы повышения квалификации:  (По окончании обучения выдается  удостоверение о повышении квалификации установленного образца степени защиты «Б») </vt:lpstr>
      <vt:lpstr>Бланк удостоверения о повышении квалификации установленного образца  степени защиты «Б» (стр. 1)</vt:lpstr>
      <vt:lpstr>Бланк удостоверения о повышении квалификации установленного образца  степени защиты «Б» (стр. 2)</vt:lpstr>
      <vt:lpstr>Презентация PowerPoint</vt:lpstr>
      <vt:lpstr>Обложка к диплому  о профессиональной переподготовке установленного образца степени защиты «Б»</vt:lpstr>
      <vt:lpstr>Бланк диплома о профессиональной переподготовке установленного образца  степени защиты «Б» (стр. 1)</vt:lpstr>
      <vt:lpstr>Бланк диплома о профессиональной переподготовке установленного образца  степени защиты «Б» (стр. 2)</vt:lpstr>
      <vt:lpstr>Бланк приложения к диплому  о профессиональной переподготовке установленного образца степени защиты «Б» формата А-4 (стр. 1)</vt:lpstr>
      <vt:lpstr>Бланк приложения к диплому  о профессиональной переподготовке установленного образца степени защиты «Б» формата А-4 (стр. 2)</vt:lpstr>
      <vt:lpstr>3. Основные программы профессионального обучения (программы подготовки рабочих, должностей служащих)      (По окончании обучения выдается  свидетельство о профессии рабочего, должности служащего установленного образца степени защиты «Б», дающее право осуществления профессиональной деятельности в рамках выбранной основной профессиональной образовательной программы)</vt:lpstr>
      <vt:lpstr>Обложка к свидетельству о профессии рабочего, должности служащего</vt:lpstr>
      <vt:lpstr>Бланк свидетельства о профессии рабочего,  должности служащего установленного образца  степени защиты «Б» (стр. 1)</vt:lpstr>
      <vt:lpstr>Бланк свидетельства о профессии рабочего,  должности служащего установленного образца  степени защиты «Б» (стр. 2)</vt:lpstr>
      <vt:lpstr>Бланк приложения к свидетельству о  профессии рабочего, должности служащего </vt:lpstr>
      <vt:lpstr>Перечень программ профессиональной переподготовки  на 2026 - 2027 уч. г.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Денис Викторович Сулин</cp:lastModifiedBy>
  <cp:revision>146</cp:revision>
  <cp:lastPrinted>2016-09-14T11:52:15Z</cp:lastPrinted>
  <dcterms:created xsi:type="dcterms:W3CDTF">2014-06-15T02:46:50Z</dcterms:created>
  <dcterms:modified xsi:type="dcterms:W3CDTF">2026-09-14T13:36:38Z</dcterms:modified>
</cp:coreProperties>
</file>